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83FC-DB81-4F33-9989-49098E893CF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0DFE-C3CC-4907-8ECC-685347D002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83FC-DB81-4F33-9989-49098E893CF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0DFE-C3CC-4907-8ECC-685347D002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83FC-DB81-4F33-9989-49098E893CF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0DFE-C3CC-4907-8ECC-685347D002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83FC-DB81-4F33-9989-49098E893CF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0DFE-C3CC-4907-8ECC-685347D002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83FC-DB81-4F33-9989-49098E893CF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0DFE-C3CC-4907-8ECC-685347D002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83FC-DB81-4F33-9989-49098E893CF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0DFE-C3CC-4907-8ECC-685347D002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83FC-DB81-4F33-9989-49098E893CF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0DFE-C3CC-4907-8ECC-685347D002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83FC-DB81-4F33-9989-49098E893CF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0DFE-C3CC-4907-8ECC-685347D002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83FC-DB81-4F33-9989-49098E893CF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0DFE-C3CC-4907-8ECC-685347D002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83FC-DB81-4F33-9989-49098E893CF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0DFE-C3CC-4907-8ECC-685347D002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83FC-DB81-4F33-9989-49098E893CF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F0DFE-C3CC-4907-8ECC-685347D002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783FC-DB81-4F33-9989-49098E893CF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F0DFE-C3CC-4907-8ECC-685347D0026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yond the sunset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日落之那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096344" cy="434479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日落之那邊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4392488" cy="583264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日落之那邊，賜福之早晨，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在天堂樂境，與主相親。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勞碌盡完畢，榮耀之黎明；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日落之那邊，永遠歡欣。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日落之那邊，雲霧盡消去，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無風暴威脅，無憂無慮；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榮耀快樂日，永遠快樂日，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日落之那邊，歡樂不息。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日落之那邊，主親手引領，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到父寶座前， 見父榮面；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同在榮耀中，主伸手相迎，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美麗的那邊，直到萬年。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日落之那邊，故人樂團圓，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親愛者久別， 歡喜相見；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在天家美地，不再有別離，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日落之那邊，歡樂永遠！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184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日落之那邊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日落之那邊 </dc:title>
  <dc:creator>mary</dc:creator>
  <cp:lastModifiedBy>mary</cp:lastModifiedBy>
  <cp:revision>2</cp:revision>
  <dcterms:created xsi:type="dcterms:W3CDTF">2020-04-03T19:03:47Z</dcterms:created>
  <dcterms:modified xsi:type="dcterms:W3CDTF">2020-04-03T19:44:40Z</dcterms:modified>
</cp:coreProperties>
</file>