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1B1D-823D-4C61-8C23-22E8064049F6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A218-311C-4DC7-AC0E-09E7A05AD7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1B1D-823D-4C61-8C23-22E8064049F6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A218-311C-4DC7-AC0E-09E7A05AD7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1B1D-823D-4C61-8C23-22E8064049F6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A218-311C-4DC7-AC0E-09E7A05AD7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1B1D-823D-4C61-8C23-22E8064049F6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A218-311C-4DC7-AC0E-09E7A05AD7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1B1D-823D-4C61-8C23-22E8064049F6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A218-311C-4DC7-AC0E-09E7A05AD7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1B1D-823D-4C61-8C23-22E8064049F6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A218-311C-4DC7-AC0E-09E7A05AD7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1B1D-823D-4C61-8C23-22E8064049F6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A218-311C-4DC7-AC0E-09E7A05AD7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1B1D-823D-4C61-8C23-22E8064049F6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A218-311C-4DC7-AC0E-09E7A05AD7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1B1D-823D-4C61-8C23-22E8064049F6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A218-311C-4DC7-AC0E-09E7A05AD7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1B1D-823D-4C61-8C23-22E8064049F6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A218-311C-4DC7-AC0E-09E7A05AD7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1B1D-823D-4C61-8C23-22E8064049F6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A218-311C-4DC7-AC0E-09E7A05AD7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71B1D-823D-4C61-8C23-22E8064049F6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1A218-311C-4DC7-AC0E-09E7A05AD7E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, think of the home over there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想我家鄉在那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260648"/>
            <a:ext cx="4464496" cy="434479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我想我家鄉在那邊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96752"/>
            <a:ext cx="4608512" cy="4896544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zh-TW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我想我家鄉在那邊，在裡面充滿了光燦爛；</a:t>
            </a:r>
            <a:br>
              <a:rPr lang="zh-TW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在那邊無痛苦，無辛酸，一切又喜樂又平安。</a:t>
            </a:r>
            <a:br>
              <a:rPr lang="zh-TW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副歌：</a:t>
            </a:r>
            <a:endParaRPr lang="en-US" altLang="zh-TW" sz="20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在那邊，在那邊，我想我家鄉在那邊；</a:t>
            </a:r>
            <a:br>
              <a:rPr lang="zh-TW" altLang="en-US" sz="2000" b="1" dirty="0" smtClean="0">
                <a:solidFill>
                  <a:srgbClr val="FF0000"/>
                </a:solidFill>
              </a:rPr>
            </a:br>
            <a:r>
              <a:rPr lang="zh-TW" altLang="en-US" sz="2000" b="1" dirty="0" smtClean="0">
                <a:solidFill>
                  <a:srgbClr val="FF0000"/>
                </a:solidFill>
              </a:rPr>
              <a:t>在那邊，在那邊，在那邊，我想我家鄉在那邊。</a:t>
            </a:r>
            <a:br>
              <a:rPr lang="zh-TW" altLang="en-US" sz="2000" b="1" dirty="0" smtClean="0">
                <a:solidFill>
                  <a:srgbClr val="FF0000"/>
                </a:solidFill>
              </a:rPr>
            </a:br>
            <a:endParaRPr lang="en-US" altLang="zh-TW" sz="2000" b="1" dirty="0" smtClean="0">
              <a:solidFill>
                <a:srgbClr val="FF0000"/>
              </a:solidFill>
            </a:endParaRPr>
          </a:p>
          <a:p>
            <a:pPr algn="l"/>
            <a:endParaRPr lang="zh-TW" alt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</a:t>
            </a:r>
            <a:r>
              <a:rPr lang="zh-TW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想神羔羊在那邊，我羨慕能與祂面對面；</a:t>
            </a:r>
            <a:br>
              <a:rPr lang="zh-TW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祂帶領我來到活水泉，使我享安息永新鮮。</a:t>
            </a:r>
            <a:br>
              <a:rPr lang="zh-TW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我想我天父在那邊，我盼望能生活祂面前；</a:t>
            </a:r>
            <a:br>
              <a:rPr lang="zh-TW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祂安慰必擦乾我淚眼，使我享快樂永甘甜。</a:t>
            </a:r>
            <a:br>
              <a:rPr lang="zh-TW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我想眾聖徒在那邊，許多人都是我所記念；</a:t>
            </a:r>
            <a:br>
              <a:rPr lang="zh-TW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我祈求與他們再會面，一同歌頌神大恩典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27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我想我家鄉在那邊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我想我家鄉在那邊</dc:title>
  <dc:creator>mary</dc:creator>
  <cp:lastModifiedBy>mary</cp:lastModifiedBy>
  <cp:revision>3</cp:revision>
  <dcterms:created xsi:type="dcterms:W3CDTF">2020-04-08T20:20:19Z</dcterms:created>
  <dcterms:modified xsi:type="dcterms:W3CDTF">2020-04-08T22:04:35Z</dcterms:modified>
</cp:coreProperties>
</file>