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6FA00-0DA2-4B3F-B19B-002F46175B04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A1F4-E66C-466A-BDBD-B46D2E55BC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快营救灭亡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1"/>
            <a:ext cx="3456384" cy="50405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b="1" dirty="0" smtClean="0"/>
              <a:t>快</a:t>
            </a:r>
            <a:r>
              <a:rPr lang="zh-CN" altLang="en-US" b="1" dirty="0"/>
              <a:t>营救灭亡人</a:t>
            </a:r>
            <a:br>
              <a:rPr lang="zh-CN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5904656" cy="5256584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快营救灭亡人，寻失丧灵魂，抢救他们离罪恶免沉沦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              爱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失足伤心人，扶软弱困顿，传主耶稣能拯救，奇妙恩！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快营救灭亡人，寻失丧灵魂，召迷途众人来同得救恩！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虽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多人犹轻看，主慈悲依然，等待悔改众儿女来身边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               快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去殷勤劝勉，温柔而呼唤；凡相信者罪孽皆得赦免！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众人心灵深处，经试探摧残，知觉麻木，惟 主恩始能挽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             携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主爱相感动！以热情相融！久断心弦能接连，继续弹。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快营救灭亡人，当力尽本分！有主加添你力量担此任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                  当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凭耐心，领人进窄门，叫迷途者皆归来，同蒙恩！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221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快营救灭亡人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快营救灭亡人 </dc:title>
  <dc:creator>mary</dc:creator>
  <cp:lastModifiedBy>mary</cp:lastModifiedBy>
  <cp:revision>6</cp:revision>
  <dcterms:created xsi:type="dcterms:W3CDTF">2020-04-12T17:58:10Z</dcterms:created>
  <dcterms:modified xsi:type="dcterms:W3CDTF">2020-04-12T20:30:39Z</dcterms:modified>
</cp:coreProperties>
</file>