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E046-327B-4E55-A09E-2E5A07F8B5ED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6DBB-256D-4BC5-80B6-1EE6A0EF20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御座の前に立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御座の前に立ち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032448" cy="568863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御座の前に立ち  弁護し続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私の大祭司その名前は愛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御手と御心に  刻みつけら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私の名前を    決して忘れない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決して忘れない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サタンはささやく罪は許されぬ絶望の 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内に沈みこむときに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見上げよう天を汚れないきイエスは死 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で罪消し去り主  の義を着せたもう　主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の義を着せたもう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尊き子羊全き義の方とわに変わらな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いあるという神に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血の贖いにて一つに結ばせとこしえに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生かす  我が神我が主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我が神我が主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御座の前に立ち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御座の前に立ち</dc:title>
  <dc:creator>mary</dc:creator>
  <cp:lastModifiedBy>mary</cp:lastModifiedBy>
  <cp:revision>11</cp:revision>
  <dcterms:created xsi:type="dcterms:W3CDTF">2020-04-15T21:24:20Z</dcterms:created>
  <dcterms:modified xsi:type="dcterms:W3CDTF">2020-04-17T20:12:37Z</dcterms:modified>
</cp:coreProperties>
</file>