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52F46-57F2-4EFC-90C6-584C8DD512AD}" type="datetimeFigureOut">
              <a:rPr lang="en-US" smtClean="0"/>
              <a:pPr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689B7-F60C-428A-A317-C825A1A83A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fore The Throne of God Abov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在高天真神寶座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320480" cy="54868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在</a:t>
            </a:r>
            <a:r>
              <a:rPr lang="zh-TW" altLang="en-US" b="1" dirty="0"/>
              <a:t>高天真神寶座前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3816424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在高天真神寶座前  完美中保作我依靠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這大祭司充滿慈愛  永活在天為我代求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祂將我名刻在手上  又將我名記在心裡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深知因祂立在天上  無一控告將我驅離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無一控告將我驅離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撒但引誘我入絕望  使我墜入罪咎深淵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當我抬頭仰望救主  一切罪過全然消除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皆因救主為我而死  污穢靈魂得著釋放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神的公義得到滿足  藉祂愛子我得寬恕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藉祂愛子我得寬恕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復活羔羊在寶座前  成全我義完美無瑕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永不改變自有永有  祂是榮耀恩典之王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與主合一永遠同活  因祂流血我得救贖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生命與主藏在天上  救主基督真神同住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救主基督真神同住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在高天真神寶座前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在高天真神寶座前 </dc:title>
  <dc:creator>mary</dc:creator>
  <cp:lastModifiedBy>mary</cp:lastModifiedBy>
  <cp:revision>3</cp:revision>
  <dcterms:created xsi:type="dcterms:W3CDTF">2020-04-15T18:13:05Z</dcterms:created>
  <dcterms:modified xsi:type="dcterms:W3CDTF">2020-04-16T19:55:37Z</dcterms:modified>
</cp:coreProperties>
</file>