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E8560-04E5-42DF-9988-E958EF0E3978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39AB9-ADFC-4FC0-8DAB-7699A9E07D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にある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384376" cy="47667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主にある勝利</a:t>
            </a:r>
            <a:br>
              <a:rPr lang="ja-JP" altLang="en-US" b="1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424936" cy="6048672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たしは古い古いものがたりを聞い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好く主がどのように栄光から来られたか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カ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ルバリで彼の命をどのように与えた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私のような憐れな人を救うために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私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は彼の苦しみについて聞い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彼のあがないの貴い血について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その時私は罪を悔い改め　勝利を得ました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Chorus</a:t>
            </a: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    </a:t>
            </a:r>
            <a:r>
              <a:rPr lang="ja-JP" altLang="en-US" sz="1600" b="1" smtClean="0">
                <a:solidFill>
                  <a:srgbClr val="FF0000"/>
                </a:solidFill>
              </a:rPr>
              <a:t>主にある勝利  私の救い主　永遠</a:t>
            </a:r>
            <a:r>
              <a:rPr lang="ja-JP" altLang="en-US" sz="1600" b="1" smtClean="0">
                <a:solidFill>
                  <a:srgbClr val="FF0000"/>
                </a:solidFill>
              </a:rPr>
              <a:t>に </a:t>
            </a:r>
            <a:r>
              <a:rPr lang="ja-JP" altLang="en-US" sz="1600" b="1" smtClean="0">
                <a:solidFill>
                  <a:srgbClr val="FF0000"/>
                </a:solidFill>
              </a:rPr>
              <a:t>　</a:t>
            </a:r>
            <a:r>
              <a:rPr lang="ja-JP" altLang="en-US" sz="1600" b="1" smtClean="0">
                <a:solidFill>
                  <a:srgbClr val="FF0000"/>
                </a:solidFill>
              </a:rPr>
              <a:t> 彼</a:t>
            </a:r>
            <a:r>
              <a:rPr lang="ja-JP" altLang="en-US" sz="1600" b="1" smtClean="0">
                <a:solidFill>
                  <a:srgbClr val="FF0000"/>
                </a:solidFill>
              </a:rPr>
              <a:t>は私を捜し　買い取った  彼のあがないの血によって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　</a:t>
            </a:r>
            <a:r>
              <a:rPr lang="ja-JP" altLang="en-US" sz="1600" b="1" smtClean="0">
                <a:solidFill>
                  <a:srgbClr val="FF0000"/>
                </a:solidFill>
              </a:rPr>
              <a:t> 私</a:t>
            </a:r>
            <a:r>
              <a:rPr lang="ja-JP" altLang="en-US" sz="1600" b="1" smtClean="0">
                <a:solidFill>
                  <a:srgbClr val="FF0000"/>
                </a:solidFill>
              </a:rPr>
              <a:t>が彼を知るまえに　彼は私を愛し </a:t>
            </a:r>
            <a:r>
              <a:rPr lang="ja-JP" altLang="en-US" sz="1600" b="1" smtClean="0">
                <a:solidFill>
                  <a:srgbClr val="FF0000"/>
                </a:solidFill>
              </a:rPr>
              <a:t> </a:t>
            </a:r>
            <a:r>
              <a:rPr lang="ja-JP" altLang="en-US" sz="1600" b="1" smtClean="0">
                <a:solidFill>
                  <a:srgbClr val="FF0000"/>
                </a:solidFill>
              </a:rPr>
              <a:t>　そして私のすべての愛は彼に向けられる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　</a:t>
            </a:r>
            <a:r>
              <a:rPr lang="ja-JP" altLang="en-US" sz="1600" b="1" smtClean="0">
                <a:solidFill>
                  <a:srgbClr val="FF0000"/>
                </a:solidFill>
              </a:rPr>
              <a:t> 彼</a:t>
            </a:r>
            <a:r>
              <a:rPr lang="ja-JP" altLang="en-US" sz="1600" b="1" smtClean="0">
                <a:solidFill>
                  <a:srgbClr val="FF0000"/>
                </a:solidFill>
              </a:rPr>
              <a:t>は私を栄光へと投げ込む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私は彼の癒しについて聞い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それは彼の力強い啓示により、きよめによる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そのようにして足の不自由な人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もう一度歩けるようにしたか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そして、盲人を見えるようにさせた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私はその時叫んだ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貴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い主よ、ここに来て私の砕けた霊を癒して下さい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そしてイエスはどうにかして来られ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わたしに勝利を与える</a:t>
            </a: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はマンションについて聞い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彼は栄光の内に私のために建てた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そ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して金の通りについて聞い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水晶の海の向こう側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歌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っている天使につい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て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そして古い贖罪のものがたり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甘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い生活の中で私はそこで歌うだろ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 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勝利の歌を</a:t>
            </a:r>
            <a:endParaRPr lang="ja-JP" altLang="en-US" sz="16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主にある勝利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イエスにある勝利</dc:title>
  <dc:creator>mary</dc:creator>
  <cp:lastModifiedBy>mary</cp:lastModifiedBy>
  <cp:revision>6</cp:revision>
  <dcterms:created xsi:type="dcterms:W3CDTF">2020-04-19T19:25:17Z</dcterms:created>
  <dcterms:modified xsi:type="dcterms:W3CDTF">2020-04-21T14:26:49Z</dcterms:modified>
</cp:coreProperties>
</file>