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C085-2426-4DCB-8DA5-3BC618313A84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44D6-9475-4B2C-9CAD-28952AF91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C085-2426-4DCB-8DA5-3BC618313A84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44D6-9475-4B2C-9CAD-28952AF91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C085-2426-4DCB-8DA5-3BC618313A84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44D6-9475-4B2C-9CAD-28952AF91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C085-2426-4DCB-8DA5-3BC618313A84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44D6-9475-4B2C-9CAD-28952AF91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C085-2426-4DCB-8DA5-3BC618313A84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44D6-9475-4B2C-9CAD-28952AF91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C085-2426-4DCB-8DA5-3BC618313A84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44D6-9475-4B2C-9CAD-28952AF91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C085-2426-4DCB-8DA5-3BC618313A84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44D6-9475-4B2C-9CAD-28952AF91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C085-2426-4DCB-8DA5-3BC618313A84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44D6-9475-4B2C-9CAD-28952AF91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C085-2426-4DCB-8DA5-3BC618313A84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44D6-9475-4B2C-9CAD-28952AF91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C085-2426-4DCB-8DA5-3BC618313A84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44D6-9475-4B2C-9CAD-28952AF91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C085-2426-4DCB-8DA5-3BC618313A84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44D6-9475-4B2C-9CAD-28952AF91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DC085-2426-4DCB-8DA5-3BC618313A84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44D6-9475-4B2C-9CAD-28952AF918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Jesus, priceless treasure.jpg"/>
          <p:cNvPicPr>
            <a:picLocks noChangeAspect="1"/>
          </p:cNvPicPr>
          <p:nvPr userDrawn="1"/>
        </p:nvPicPr>
        <p:blipFill>
          <a:blip r:embed="rId14" cstate="print">
            <a:lum bright="2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イエス わがよろこ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9504" y="260648"/>
            <a:ext cx="4464496" cy="504056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mtClean="0"/>
              <a:t>イエス わがよろこび</a:t>
            </a:r>
            <a:br>
              <a:rPr lang="ja-JP" altLang="en-US" smtClean="0"/>
            </a:br>
            <a:r>
              <a:rPr lang="ja-JP" altLang="en-US"/>
              <a:t/>
            </a:r>
            <a:br>
              <a:rPr lang="ja-JP" altLang="en-US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6016" y="980728"/>
            <a:ext cx="4176464" cy="2520280"/>
          </a:xfrm>
        </p:spPr>
        <p:txBody>
          <a:bodyPr>
            <a:noAutofit/>
          </a:bodyPr>
          <a:lstStyle/>
          <a:p>
            <a:pPr algn="l"/>
            <a:r>
              <a:rPr lang="ja-JP" altLang="en-US" sz="1800" b="1" smtClean="0"/>
              <a:t>イ</a:t>
            </a:r>
            <a:r>
              <a:rPr lang="ja-JP" altLang="en-US" sz="1800" b="1" smtClean="0"/>
              <a:t>エスよ、わが喜び、</a:t>
            </a:r>
            <a:br>
              <a:rPr lang="ja-JP" altLang="en-US" sz="1800" b="1" smtClean="0"/>
            </a:br>
            <a:r>
              <a:rPr lang="ja-JP" altLang="en-US" sz="1800" b="1" smtClean="0"/>
              <a:t>わが心の楽しむ牧、</a:t>
            </a:r>
            <a:br>
              <a:rPr lang="ja-JP" altLang="en-US" sz="1800" b="1" smtClean="0"/>
            </a:br>
            <a:r>
              <a:rPr lang="ja-JP" altLang="en-US" sz="1800" b="1" smtClean="0"/>
              <a:t>わが身の飾りなるイエスよ、</a:t>
            </a:r>
            <a:br>
              <a:rPr lang="ja-JP" altLang="en-US" sz="1800" b="1" smtClean="0"/>
            </a:br>
            <a:r>
              <a:rPr lang="ja-JP" altLang="en-US" sz="1800" b="1" smtClean="0"/>
              <a:t>ああ、いく久しく、げに久しく</a:t>
            </a:r>
            <a:br>
              <a:rPr lang="ja-JP" altLang="en-US" sz="1800" b="1" smtClean="0"/>
            </a:br>
            <a:r>
              <a:rPr lang="ja-JP" altLang="en-US" sz="1800" b="1" smtClean="0"/>
              <a:t>わがこころもだえ</a:t>
            </a:r>
            <a:br>
              <a:rPr lang="ja-JP" altLang="en-US" sz="1800" b="1" smtClean="0"/>
            </a:br>
            <a:r>
              <a:rPr lang="ja-JP" altLang="en-US" sz="1800" b="1" smtClean="0"/>
              <a:t>きみをば慕いてあくがれこしぞ！</a:t>
            </a:r>
            <a:br>
              <a:rPr lang="ja-JP" altLang="en-US" sz="1800" b="1" smtClean="0"/>
            </a:br>
            <a:r>
              <a:rPr lang="ja-JP" altLang="en-US" sz="1800" b="1" smtClean="0"/>
              <a:t>神の子羊、わが花婿、</a:t>
            </a:r>
            <a:br>
              <a:rPr lang="ja-JP" altLang="en-US" sz="1800" b="1" smtClean="0"/>
            </a:br>
            <a:r>
              <a:rPr lang="ja-JP" altLang="en-US" sz="1800" b="1" smtClean="0"/>
              <a:t>きみいまさずばこの世にて</a:t>
            </a:r>
            <a:br>
              <a:rPr lang="ja-JP" altLang="en-US" sz="1800" b="1" smtClean="0"/>
            </a:br>
            <a:r>
              <a:rPr lang="ja-JP" altLang="en-US" sz="1800" b="1" smtClean="0"/>
              <a:t>わが心をひきとむるもの絶（た）えてなし。</a:t>
            </a:r>
            <a:endParaRPr lang="en-US" altLang="ja-JP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10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 イエス わがよろこび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イエスよ、わが喜び </dc:title>
  <dc:creator>mary</dc:creator>
  <cp:lastModifiedBy>mary</cp:lastModifiedBy>
  <cp:revision>6</cp:revision>
  <dcterms:created xsi:type="dcterms:W3CDTF">2020-04-11T17:49:57Z</dcterms:created>
  <dcterms:modified xsi:type="dcterms:W3CDTF">2020-12-13T15:03:43Z</dcterms:modified>
</cp:coreProperties>
</file>