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F470C-B4AF-4751-AE3A-298F66899A8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117E0-B0F3-47E8-AE14-B0516259D0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องค์พระเยซูทรงครองโลก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264696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องค์</a:t>
            </a:r>
            <a:r>
              <a:rPr lang="th-TH" b="1" dirty="0"/>
              <a:t>พระเยซูทรงครองโลกา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608512" cy="583264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องค์พระเยซูทรงครองโลกา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เหนือภพทั้งหลายสวรรค์ชั้นฟ้า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ราชอาณาจักรนั้นใหญ่ไพศาล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และดำรงอยู่ตลอดกาลนาน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ให้เราทั้งหลายกราบไหว้ราชา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คือพระเยซูผู้มีฤทธา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นามอันประเสริฐหอมเลิศทั่วฟ้า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เราโมทนาทุกวันเวลา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ชาวชนทั้งหลายทุกชาติภาษา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ควรจะถวายคำโมทนา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แม้พวกเด็กเล็กเปล่งเสียงยินดี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เพราะว่าพระองค์ได้ทรงปรานี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ทั่วทุกทิศาพระพรกระจาย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โซ่ตรวนซาตานหลุดออกง่ายดาย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ผู้ที่เหน็ดเหนื่อยเมื่อยล้าเหือดหาย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ผู้หิวโหยได้ความอิ่มสบาย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เชิญเราชาวโลกร่วมใจสรรเสริญ 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เทิดพระเกียรติองค์ผู้ทรงเจริญ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หมู่ทูตสวรรค์สรรเสริญไม่เว้น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ให้คนทั่วหล้าตอบว่าอาเมน...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องค์พระเยซูทรงครองโลกา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องค์พระเยซูทรงครองโลกา </dc:title>
  <dc:creator>mary</dc:creator>
  <cp:lastModifiedBy>mary</cp:lastModifiedBy>
  <cp:revision>4</cp:revision>
  <dcterms:created xsi:type="dcterms:W3CDTF">2020-04-22T19:03:19Z</dcterms:created>
  <dcterms:modified xsi:type="dcterms:W3CDTF">2020-04-22T19:30:19Z</dcterms:modified>
</cp:coreProperties>
</file>