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5E48-7A37-498A-8E75-F6295167C777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C233-B9CA-4B19-B10A-7073F1A45E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5E48-7A37-498A-8E75-F6295167C777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C233-B9CA-4B19-B10A-7073F1A45E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5E48-7A37-498A-8E75-F6295167C777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C233-B9CA-4B19-B10A-7073F1A45E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5E48-7A37-498A-8E75-F6295167C777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C233-B9CA-4B19-B10A-7073F1A45E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5E48-7A37-498A-8E75-F6295167C777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C233-B9CA-4B19-B10A-7073F1A45E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5E48-7A37-498A-8E75-F6295167C777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C233-B9CA-4B19-B10A-7073F1A45E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5E48-7A37-498A-8E75-F6295167C777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C233-B9CA-4B19-B10A-7073F1A45E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5E48-7A37-498A-8E75-F6295167C777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C233-B9CA-4B19-B10A-7073F1A45E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5E48-7A37-498A-8E75-F6295167C777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C233-B9CA-4B19-B10A-7073F1A45E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5E48-7A37-498A-8E75-F6295167C777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C233-B9CA-4B19-B10A-7073F1A45E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A5E48-7A37-498A-8E75-F6295167C777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2C233-B9CA-4B19-B10A-7073F1A45E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A5E48-7A37-498A-8E75-F6295167C777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233-B9CA-4B19-B10A-7073F1A45E8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ly, Holy  Holy! Lord God Almighty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पवित्र पवित्र पवित्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260648"/>
            <a:ext cx="4104456" cy="548680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पवित्र पवित्र पवित्र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412776"/>
            <a:ext cx="7632848" cy="3816424"/>
          </a:xfrm>
        </p:spPr>
        <p:txBody>
          <a:bodyPr>
            <a:normAutofit lnSpcReduction="10000"/>
          </a:bodyPr>
          <a:lstStyle/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पवित्र, पवित्र, पवित्र प्रभु परमेश्वर, सर्वशक्तिमान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सुबह में, हमारे गीत तुमको के लिए उठ खड़े होंगे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पवित्र, पवित्र, पवित्र, दयालु और शक्तिशाली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तीन व्यक्तियों, धन्य ट्रिनिटी में ईश्वर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hi-IN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पवित्र, पवित्र, पवित्र प्रभु परमेश्वर, सर्वशक्तिमान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तेरे सभी काम धरती, आसमान और समुद्र में तेरे नाम की स्तुति करेगा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पवित्र, पवित्र, पवित्र, दयालु और शक्तिशाली</a:t>
            </a:r>
          </a:p>
          <a:p>
            <a:pPr algn="l"/>
            <a:r>
              <a:rPr lang="hi-I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तीन व्यक्तियों, धन्य ट्रिनिटी में ईश्वर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78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पवित्र पवित्र पवित्र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पवित्र पवित्र पवित्र</dc:title>
  <dc:creator>mary</dc:creator>
  <cp:lastModifiedBy>mary</cp:lastModifiedBy>
  <cp:revision>4</cp:revision>
  <dcterms:created xsi:type="dcterms:W3CDTF">2020-04-06T17:31:20Z</dcterms:created>
  <dcterms:modified xsi:type="dcterms:W3CDTF">2020-04-06T18:58:47Z</dcterms:modified>
</cp:coreProperties>
</file>