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1BE5F-EB94-414A-AD48-FFD4C3DD52EB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B33F-D91C-453B-99C2-9F1FDD16B2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1BE5F-EB94-414A-AD48-FFD4C3DD52EB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B33F-D91C-453B-99C2-9F1FDD16B2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1BE5F-EB94-414A-AD48-FFD4C3DD52EB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B33F-D91C-453B-99C2-9F1FDD16B2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1BE5F-EB94-414A-AD48-FFD4C3DD52EB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B33F-D91C-453B-99C2-9F1FDD16B2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1BE5F-EB94-414A-AD48-FFD4C3DD52EB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B33F-D91C-453B-99C2-9F1FDD16B2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1BE5F-EB94-414A-AD48-FFD4C3DD52EB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B33F-D91C-453B-99C2-9F1FDD16B2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1BE5F-EB94-414A-AD48-FFD4C3DD52EB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B33F-D91C-453B-99C2-9F1FDD16B2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1BE5F-EB94-414A-AD48-FFD4C3DD52EB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B33F-D91C-453B-99C2-9F1FDD16B2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1BE5F-EB94-414A-AD48-FFD4C3DD52EB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B33F-D91C-453B-99C2-9F1FDD16B2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1BE5F-EB94-414A-AD48-FFD4C3DD52EB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B33F-D91C-453B-99C2-9F1FDD16B2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1BE5F-EB94-414A-AD48-FFD4C3DD52EB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B33F-D91C-453B-99C2-9F1FDD16B2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F1BE5F-EB94-414A-AD48-FFD4C3DD52EB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C9B33F-D91C-453B-99C2-9F1FDD16B26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e Praise Thee, O God, our Redeemer, Creator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परमेश्वरलाई प्रशंसा गर्दछौ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88640"/>
            <a:ext cx="4608512" cy="650503"/>
          </a:xfrm>
        </p:spPr>
        <p:txBody>
          <a:bodyPr>
            <a:normAutofit/>
          </a:bodyPr>
          <a:lstStyle/>
          <a:p>
            <a:r>
              <a:rPr lang="hi-IN" sz="3200" b="1" dirty="0" smtClean="0"/>
              <a:t>परमेश्वरलाई प्रशंसा गर्दछौं </a:t>
            </a:r>
            <a:endParaRPr 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268760"/>
            <a:ext cx="4032448" cy="4824536"/>
          </a:xfrm>
        </p:spPr>
        <p:txBody>
          <a:bodyPr>
            <a:noAutofit/>
          </a:bodyPr>
          <a:lstStyle/>
          <a:p>
            <a:pPr algn="l"/>
            <a:r>
              <a:rPr lang="hi-IN" sz="1600" b="1" dirty="0" smtClean="0">
                <a:solidFill>
                  <a:schemeClr val="tx1"/>
                </a:solidFill>
              </a:rPr>
              <a:t>1.परमेश्वरलाई प्रशंसा गर्दछौं</a:t>
            </a:r>
          </a:p>
          <a:p>
            <a:pPr algn="l"/>
            <a:r>
              <a:rPr lang="hi-IN" sz="1600" b="1" dirty="0" smtClean="0">
                <a:solidFill>
                  <a:schemeClr val="tx1"/>
                </a:solidFill>
              </a:rPr>
              <a:t>प्रेमको पुत्र मुक्तिदातको लागि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Ref</a:t>
            </a:r>
            <a:endParaRPr lang="hi-IN" sz="1800" b="1" dirty="0" smtClean="0">
              <a:solidFill>
                <a:schemeClr val="tx1"/>
              </a:solidFill>
            </a:endParaRPr>
          </a:p>
          <a:p>
            <a:pPr algn="l"/>
            <a:r>
              <a:rPr lang="hi-IN" sz="1600" b="1" dirty="0" smtClean="0">
                <a:solidFill>
                  <a:schemeClr val="tx1"/>
                </a:solidFill>
              </a:rPr>
              <a:t>हल्लेलुयाहा </a:t>
            </a:r>
            <a:r>
              <a:rPr lang="hi-IN" sz="1600" b="1" dirty="0" smtClean="0">
                <a:solidFill>
                  <a:schemeClr val="tx1"/>
                </a:solidFill>
              </a:rPr>
              <a:t>महिमा होस हल्लेलुयाहा आमेन</a:t>
            </a:r>
          </a:p>
          <a:p>
            <a:pPr algn="l"/>
            <a:r>
              <a:rPr lang="hi-IN" sz="1600" b="1" dirty="0" smtClean="0">
                <a:solidFill>
                  <a:schemeClr val="tx1"/>
                </a:solidFill>
              </a:rPr>
              <a:t>हल्लेलुयाहा </a:t>
            </a:r>
            <a:r>
              <a:rPr lang="hi-IN" sz="1600" b="1" dirty="0" smtClean="0">
                <a:solidFill>
                  <a:schemeClr val="tx1"/>
                </a:solidFill>
              </a:rPr>
              <a:t>महिमा होस प्रशंसा गछौं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hi-IN" sz="1600" b="1" dirty="0" smtClean="0">
              <a:solidFill>
                <a:schemeClr val="tx1"/>
              </a:solidFill>
            </a:endParaRPr>
          </a:p>
          <a:p>
            <a:pPr algn="l"/>
            <a:r>
              <a:rPr lang="hi-IN" sz="1600" b="1" dirty="0" smtClean="0">
                <a:solidFill>
                  <a:schemeClr val="tx1"/>
                </a:solidFill>
              </a:rPr>
              <a:t>2.परमेश्वरलाई प्रशंसा गर्दछौं</a:t>
            </a:r>
          </a:p>
          <a:p>
            <a:pPr algn="l"/>
            <a:r>
              <a:rPr lang="hi-IN" sz="1600" b="1" dirty="0" smtClean="0">
                <a:solidFill>
                  <a:schemeClr val="tx1"/>
                </a:solidFill>
              </a:rPr>
              <a:t>मुक्तिदाता देखाउने आत्माको लागि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hi-IN" sz="1600" b="1" dirty="0" smtClean="0">
              <a:solidFill>
                <a:schemeClr val="tx1"/>
              </a:solidFill>
            </a:endParaRPr>
          </a:p>
          <a:p>
            <a:pPr algn="l"/>
            <a:r>
              <a:rPr lang="hi-IN" sz="1600" b="1" dirty="0" smtClean="0">
                <a:solidFill>
                  <a:schemeClr val="tx1"/>
                </a:solidFill>
              </a:rPr>
              <a:t>3.महिमा प्रशंसा प्रेमको पितालाई</a:t>
            </a:r>
          </a:p>
          <a:p>
            <a:pPr algn="l"/>
            <a:r>
              <a:rPr lang="hi-IN" sz="1600" b="1" dirty="0" smtClean="0">
                <a:solidFill>
                  <a:schemeClr val="tx1"/>
                </a:solidFill>
              </a:rPr>
              <a:t>छुटकारद्वारा तपाईको हदय चिन्छौ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hi-IN" sz="1600" b="1" dirty="0" smtClean="0">
              <a:solidFill>
                <a:schemeClr val="tx1"/>
              </a:solidFill>
            </a:endParaRPr>
          </a:p>
          <a:p>
            <a:pPr algn="l"/>
            <a:r>
              <a:rPr lang="hi-IN" sz="1600" b="1" dirty="0" smtClean="0">
                <a:solidFill>
                  <a:schemeClr val="tx1"/>
                </a:solidFill>
              </a:rPr>
              <a:t>4.फेरि तपाईलाई प्रशंसा गर्दछौ</a:t>
            </a:r>
          </a:p>
          <a:p>
            <a:pPr algn="l"/>
            <a:r>
              <a:rPr lang="hi-IN" sz="1600" b="1" dirty="0" smtClean="0">
                <a:solidFill>
                  <a:schemeClr val="tx1"/>
                </a:solidFill>
              </a:rPr>
              <a:t>हामी तपाईको प्रेमले भरिएका छौं</a:t>
            </a:r>
            <a:endParaRPr lang="hi-IN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45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परमेश्वरलाई प्रशंसा गर्दछौं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परमेश्वरलाई प्रशंसा गर्दछौं </dc:title>
  <dc:creator>mary</dc:creator>
  <cp:lastModifiedBy>mary</cp:lastModifiedBy>
  <cp:revision>4</cp:revision>
  <dcterms:created xsi:type="dcterms:W3CDTF">2020-04-05T20:46:47Z</dcterms:created>
  <dcterms:modified xsi:type="dcterms:W3CDTF">2020-04-07T19:46:51Z</dcterms:modified>
</cp:coreProperties>
</file>