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BFEC-2502-41E2-A753-B0467955FF4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233E-944E-4F51-8DB9-29ADF29DA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BFEC-2502-41E2-A753-B0467955FF4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233E-944E-4F51-8DB9-29ADF29DA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BFEC-2502-41E2-A753-B0467955FF4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233E-944E-4F51-8DB9-29ADF29DA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BFEC-2502-41E2-A753-B0467955FF4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233E-944E-4F51-8DB9-29ADF29DA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BFEC-2502-41E2-A753-B0467955FF4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233E-944E-4F51-8DB9-29ADF29DA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BFEC-2502-41E2-A753-B0467955FF4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233E-944E-4F51-8DB9-29ADF29DA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BFEC-2502-41E2-A753-B0467955FF4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233E-944E-4F51-8DB9-29ADF29DA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BFEC-2502-41E2-A753-B0467955FF4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233E-944E-4F51-8DB9-29ADF29DA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BFEC-2502-41E2-A753-B0467955FF4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233E-944E-4F51-8DB9-29ADF29DA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BFEC-2502-41E2-A753-B0467955FF4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233E-944E-4F51-8DB9-29ADF29DA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BFEC-2502-41E2-A753-B0467955FF4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233E-944E-4F51-8DB9-29ADF29DA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BFEC-2502-41E2-A753-B0467955FF4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233E-944E-4F51-8DB9-29ADF29DAE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ywhere With Jesus I Can Safely Go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مع يسوع بأمان أذه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72890"/>
            <a:ext cx="3816424" cy="36004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ar-AE" b="1" dirty="0" smtClean="0"/>
              <a:t>مع </a:t>
            </a:r>
            <a:r>
              <a:rPr lang="ar-AE" b="1" dirty="0"/>
              <a:t>يسوع بأمان </a:t>
            </a:r>
            <a:r>
              <a:rPr lang="ar-AE" b="1" dirty="0" smtClean="0"/>
              <a:t>أذهب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ar-AE" b="1" dirty="0"/>
              <a:t/>
            </a:r>
            <a:br>
              <a:rPr lang="ar-AE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128" y="548680"/>
            <a:ext cx="2800400" cy="4730080"/>
          </a:xfrm>
        </p:spPr>
        <p:txBody>
          <a:bodyPr>
            <a:noAutofit/>
          </a:bodyPr>
          <a:lstStyle/>
          <a:p>
            <a:pPr algn="r"/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1 - مع يسوعَ بأمانٍ أذهبُ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حيثُما يقودُني لا أرهبُ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إنَّ قلبي دونَهُ يكتئبُ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معْ يسوعَ بأمانٍ أذهبُ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1600" b="1" dirty="0">
                <a:solidFill>
                  <a:srgbClr val="FF0000"/>
                </a:solidFill>
              </a:rPr>
              <a:t>القرار</a:t>
            </a:r>
            <a:r>
              <a:rPr lang="ar-AE" sz="1600" b="1" dirty="0" smtClean="0">
                <a:solidFill>
                  <a:srgbClr val="FF0000"/>
                </a:solidFill>
              </a:rPr>
              <a:t/>
            </a:r>
            <a:br>
              <a:rPr lang="ar-AE" sz="1600" b="1" dirty="0" smtClean="0">
                <a:solidFill>
                  <a:srgbClr val="FF0000"/>
                </a:solidFill>
              </a:rPr>
            </a:br>
            <a:r>
              <a:rPr lang="ar-AE" sz="1600" b="1" dirty="0">
                <a:solidFill>
                  <a:srgbClr val="FF0000"/>
                </a:solidFill>
              </a:rPr>
              <a:t>مع يسوعْ، مع يسوعْ</a:t>
            </a:r>
            <a:r>
              <a:rPr lang="ar-AE" sz="1600" b="1" dirty="0" smtClean="0">
                <a:solidFill>
                  <a:srgbClr val="FF0000"/>
                </a:solidFill>
              </a:rPr>
              <a:t/>
            </a:r>
            <a:br>
              <a:rPr lang="ar-AE" sz="1600" b="1" dirty="0" smtClean="0">
                <a:solidFill>
                  <a:srgbClr val="FF0000"/>
                </a:solidFill>
              </a:rPr>
            </a:br>
            <a:r>
              <a:rPr lang="ar-AE" sz="1600" b="1" dirty="0">
                <a:solidFill>
                  <a:srgbClr val="FF0000"/>
                </a:solidFill>
              </a:rPr>
              <a:t>ليس ما يروعْ</a:t>
            </a:r>
            <a:r>
              <a:rPr lang="ar-AE" sz="1600" b="1" dirty="0" smtClean="0">
                <a:solidFill>
                  <a:srgbClr val="FF0000"/>
                </a:solidFill>
              </a:rPr>
              <a:t/>
            </a:r>
            <a:br>
              <a:rPr lang="ar-AE" sz="1600" b="1" dirty="0" smtClean="0">
                <a:solidFill>
                  <a:srgbClr val="FF0000"/>
                </a:solidFill>
              </a:rPr>
            </a:br>
            <a:r>
              <a:rPr lang="ar-AE" sz="1600" b="1" dirty="0">
                <a:solidFill>
                  <a:srgbClr val="FF0000"/>
                </a:solidFill>
              </a:rPr>
              <a:t>مع يسوعَ بأمانٍ </a:t>
            </a:r>
            <a:r>
              <a:rPr lang="ar-AE" sz="1600" b="1" dirty="0" smtClean="0">
                <a:solidFill>
                  <a:srgbClr val="FF0000"/>
                </a:solidFill>
              </a:rPr>
              <a:t>أذهبُ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r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2 - مع يسوعَ لست وحدي في القِفارْ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لو توارى الكلُّ يبقي لي مَنارْ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سأسير بهتافِ الإنتصارْ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معْ يسوعَ بأمان 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أذهبُ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3 - مع يسوعَ أذهب لأشهدا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عن خلاصٍ للخطاةِ بالفِدى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حالما يُشيرُ نحوي مُرشِدا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مع يسوعَ بأمانٍ 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أذهبُ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4 - مع يسوعَ سيدي ربِّ الأنامْ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أُذهبُ للسُّكنى معه في سلامْ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حيث أنجو من دَياجِيرِ الظلامْ</a:t>
            </a:r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مع يسوعَ بأمانٍ أذهبُ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مع يسوع بأمان أذهب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مع يسوع بأمان أذهب  </dc:title>
  <dc:creator>mary</dc:creator>
  <cp:lastModifiedBy>mary</cp:lastModifiedBy>
  <cp:revision>6</cp:revision>
  <dcterms:created xsi:type="dcterms:W3CDTF">2020-04-26T16:07:11Z</dcterms:created>
  <dcterms:modified xsi:type="dcterms:W3CDTF">2020-04-26T16:41:19Z</dcterms:modified>
</cp:coreProperties>
</file>