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EE72-27E5-4D59-A7BC-DB91242784C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8D876-BC3F-4697-B88C-B213D7B06E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نعمة المذه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16632"/>
            <a:ext cx="2664296" cy="36004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النعمة المذهلة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691680" y="476672"/>
            <a:ext cx="4536504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ar-AE" sz="1500" b="1" dirty="0" smtClean="0"/>
              <a:t>1.ما اعجب النعمة لي</a:t>
            </a:r>
          </a:p>
          <a:p>
            <a:pPr algn="r"/>
            <a:r>
              <a:rPr lang="ar-AE" sz="1500" b="1" dirty="0" smtClean="0"/>
              <a:t>من قلبك الكبير</a:t>
            </a:r>
          </a:p>
          <a:p>
            <a:pPr algn="r"/>
            <a:r>
              <a:rPr lang="ar-AE" sz="1500" b="1" dirty="0" smtClean="0"/>
              <a:t>من بعدما ذقت العمى</a:t>
            </a:r>
          </a:p>
          <a:p>
            <a:pPr algn="r"/>
            <a:r>
              <a:rPr lang="ar-AE" sz="1500" b="1" dirty="0" smtClean="0"/>
              <a:t>ها انني بصير</a:t>
            </a:r>
          </a:p>
          <a:p>
            <a:pPr algn="r"/>
            <a:endParaRPr lang="ar-AE" sz="1500" b="1" dirty="0" smtClean="0"/>
          </a:p>
          <a:p>
            <a:pPr algn="r"/>
            <a:r>
              <a:rPr lang="ar-AE" sz="1500" b="1" dirty="0" smtClean="0"/>
              <a:t>2.النعمة قد وضعت</a:t>
            </a:r>
          </a:p>
          <a:p>
            <a:pPr algn="r"/>
            <a:r>
              <a:rPr lang="ar-AE" sz="1500" b="1" dirty="0" smtClean="0"/>
              <a:t>خوفك في القلب</a:t>
            </a:r>
          </a:p>
          <a:p>
            <a:pPr algn="r"/>
            <a:r>
              <a:rPr lang="ar-AE" sz="1500" b="1" dirty="0" smtClean="0"/>
              <a:t>والنعمة قد حررت</a:t>
            </a:r>
          </a:p>
          <a:p>
            <a:pPr algn="r"/>
            <a:r>
              <a:rPr lang="ar-AE" sz="1500" b="1" dirty="0" smtClean="0"/>
              <a:t>قلبي من الرعب</a:t>
            </a:r>
          </a:p>
          <a:p>
            <a:pPr algn="r"/>
            <a:endParaRPr lang="ar-AE" sz="1500" b="1" dirty="0" smtClean="0"/>
          </a:p>
          <a:p>
            <a:pPr algn="r"/>
            <a:r>
              <a:rPr lang="ar-AE" sz="1500" b="1" dirty="0" smtClean="0"/>
              <a:t>3.كم من تجارب رات</a:t>
            </a:r>
          </a:p>
          <a:p>
            <a:pPr algn="r"/>
            <a:r>
              <a:rPr lang="ar-AE" sz="1500" b="1" dirty="0" smtClean="0"/>
              <a:t>عيناي في الحياه</a:t>
            </a:r>
          </a:p>
          <a:p>
            <a:pPr algn="r"/>
            <a:r>
              <a:rPr lang="ar-AE" sz="1500" b="1" dirty="0" smtClean="0"/>
              <a:t>تكفي لنا نعمتك</a:t>
            </a:r>
          </a:p>
          <a:p>
            <a:pPr algn="r"/>
            <a:r>
              <a:rPr lang="ar-AE" sz="1500" b="1" dirty="0" smtClean="0"/>
              <a:t>يا ربنا الاله</a:t>
            </a:r>
          </a:p>
          <a:p>
            <a:pPr algn="r"/>
            <a:r>
              <a:rPr lang="ar-AE" sz="1500" b="1" dirty="0" smtClean="0"/>
              <a:t>4.اذ </a:t>
            </a:r>
            <a:r>
              <a:rPr lang="ar-AE" sz="1500" b="1" dirty="0" smtClean="0"/>
              <a:t>نرتقي دار العلى</a:t>
            </a:r>
          </a:p>
          <a:p>
            <a:pPr algn="r"/>
            <a:r>
              <a:rPr lang="ar-AE" sz="1500" b="1" dirty="0" smtClean="0"/>
              <a:t>تبدو لنا الاعوام</a:t>
            </a:r>
          </a:p>
          <a:p>
            <a:pPr algn="r"/>
            <a:r>
              <a:rPr lang="ar-AE" sz="1500" b="1" dirty="0" smtClean="0"/>
              <a:t>مع طولها وعرضها</a:t>
            </a:r>
          </a:p>
          <a:p>
            <a:pPr algn="r"/>
            <a:r>
              <a:rPr lang="ar-AE" sz="1500" b="1" dirty="0" smtClean="0"/>
              <a:t>ليست سوى ايام</a:t>
            </a:r>
          </a:p>
          <a:p>
            <a:pPr algn="r"/>
            <a:endParaRPr lang="ar-AE" sz="1500" b="1" dirty="0" smtClean="0"/>
          </a:p>
          <a:p>
            <a:pPr algn="r"/>
            <a:r>
              <a:rPr lang="ar-AE" sz="1500" b="1" dirty="0" smtClean="0"/>
              <a:t>5.اشدو لك يا مالكي</a:t>
            </a:r>
          </a:p>
          <a:p>
            <a:pPr algn="r"/>
            <a:r>
              <a:rPr lang="ar-AE" sz="1500" b="1" dirty="0" smtClean="0"/>
              <a:t>ترنيمة الشكر</a:t>
            </a:r>
          </a:p>
          <a:p>
            <a:pPr algn="r"/>
            <a:r>
              <a:rPr lang="ar-AE" sz="1500" b="1" dirty="0" smtClean="0"/>
              <a:t>من كل قلبي يصعد</a:t>
            </a:r>
          </a:p>
          <a:p>
            <a:pPr algn="r"/>
            <a:r>
              <a:rPr lang="ar-AE" sz="1500" b="1" dirty="0" smtClean="0"/>
              <a:t>لحن مدى الدهر - </a:t>
            </a:r>
            <a:endParaRPr lang="en-US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النعمة المذهلة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النعمة المذهلة</dc:title>
  <dc:creator>mary</dc:creator>
  <cp:lastModifiedBy>mary</cp:lastModifiedBy>
  <cp:revision>8</cp:revision>
  <dcterms:created xsi:type="dcterms:W3CDTF">2018-05-05T19:50:30Z</dcterms:created>
  <dcterms:modified xsi:type="dcterms:W3CDTF">2020-04-29T17:24:15Z</dcterms:modified>
</cp:coreProperties>
</file>