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26F9-CCAD-42FE-AF37-5FC5FAE05042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0F6F-80AA-4D91-A500-46BB4AAF7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ам за закат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Там за закатом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1052736"/>
            <a:ext cx="54726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новь вспы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нст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утро,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свст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ый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</a:t>
            </a:r>
            <a:r>
              <a:rPr lang="az-Cyrl-AZ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введ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труд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Окон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отды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Мирный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nас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вь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тся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тучи,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бурь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житейски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томит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сторга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подон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день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лучезарный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предстои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Иис</a:t>
            </a:r>
            <a:r>
              <a:rPr lang="az-Cyrl-AZ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тедь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Отцу,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сдаве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представит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рорц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увидеть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ымать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аженства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за закатом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прекрасной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небесно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родине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никогд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уэн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раэлуки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ожидаде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счастливая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встреча,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Воссоединению с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дорогими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любимыми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людьми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Там за закатом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Там за закатом</dc:title>
  <dc:creator>mary</dc:creator>
  <cp:lastModifiedBy>mary</cp:lastModifiedBy>
  <cp:revision>45</cp:revision>
  <dcterms:created xsi:type="dcterms:W3CDTF">2020-04-03T20:08:16Z</dcterms:created>
  <dcterms:modified xsi:type="dcterms:W3CDTF">2020-04-04T21:05:11Z</dcterms:modified>
</cp:coreProperties>
</file>