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70" d="100"/>
          <a:sy n="70" d="100"/>
        </p:scale>
        <p:origin x="-176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CE76-F9BB-42D8-B342-3524D5CF905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9C66-C9F2-4FF2-985A-3FB596DDE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CE76-F9BB-42D8-B342-3524D5CF905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9C66-C9F2-4FF2-985A-3FB596DDE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CE76-F9BB-42D8-B342-3524D5CF905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9C66-C9F2-4FF2-985A-3FB596DDE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CE76-F9BB-42D8-B342-3524D5CF905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9C66-C9F2-4FF2-985A-3FB596DDE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CE76-F9BB-42D8-B342-3524D5CF905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9C66-C9F2-4FF2-985A-3FB596DDE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CE76-F9BB-42D8-B342-3524D5CF905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9C66-C9F2-4FF2-985A-3FB596DDE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CE76-F9BB-42D8-B342-3524D5CF905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9C66-C9F2-4FF2-985A-3FB596DDE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CE76-F9BB-42D8-B342-3524D5CF905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9C66-C9F2-4FF2-985A-3FB596DDE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CE76-F9BB-42D8-B342-3524D5CF905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9C66-C9F2-4FF2-985A-3FB596DDE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CE76-F9BB-42D8-B342-3524D5CF905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9C66-C9F2-4FF2-985A-3FB596DDE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CE76-F9BB-42D8-B342-3524D5CF905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9C66-C9F2-4FF2-985A-3FB596DDED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4CE76-F9BB-42D8-B342-3524D5CF905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49C66-C9F2-4FF2-985A-3FB596DDED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 Благодать спасен Тобой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"/>
            <a:ext cx="6192688" cy="3326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/>
              <a:t>О </a:t>
            </a:r>
            <a:r>
              <a:rPr lang="az-Cyrl-AZ" b="1" dirty="0"/>
              <a:t>Благодать спасен Тобой</a:t>
            </a:r>
            <a:br>
              <a:rPr lang="az-Cyrl-AZ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6264696" cy="576064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О, благодать! Спасён тобой Я из пучины бед;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Был мёртв-и чудом стал живой, Был слеп - и вижу свет.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2.Сперва вселила Божий страх, Затем дала покой.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скорбь души излил в слезах, Твой мир течёт рекой.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Прошёл немало я скорбей, Невзгод и чёрных дней,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ты всегда была со мной, Ведёшь меня домой.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Словам Господним верю я, Моя вся крепость в них: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Он-верный щит, Он- часть моя Во всех путях моих.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Когда же плоть моя умрёт, Придёт борьбе конец,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Меня в небесном доме ждёт И радость, и венец.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Пройдут десятки тысяч лет, Забудем смерти тень,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 Богу так же будем петь, Как в самый первый день.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Свободен я от  тяжких  уз, Искуплен я Тобой Иисус,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И благодать струится вновь, Прекрасны милость и любовь.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162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О Благодать спасен Тобой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О Благодать спасен Тобой </dc:title>
  <dc:creator>mary</dc:creator>
  <cp:lastModifiedBy>mary</cp:lastModifiedBy>
  <cp:revision>12</cp:revision>
  <dcterms:created xsi:type="dcterms:W3CDTF">2020-04-26T19:21:34Z</dcterms:created>
  <dcterms:modified xsi:type="dcterms:W3CDTF">2020-04-29T18:54:28Z</dcterms:modified>
</cp:coreProperties>
</file>