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CCDB-6B5E-49A9-9606-6188C754365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2FAA-4D31-4B03-947E-CB9E24883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CCDB-6B5E-49A9-9606-6188C754365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2FAA-4D31-4B03-947E-CB9E24883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CCDB-6B5E-49A9-9606-6188C754365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2FAA-4D31-4B03-947E-CB9E24883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CCDB-6B5E-49A9-9606-6188C754365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2FAA-4D31-4B03-947E-CB9E24883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CCDB-6B5E-49A9-9606-6188C754365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2FAA-4D31-4B03-947E-CB9E24883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CCDB-6B5E-49A9-9606-6188C754365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2FAA-4D31-4B03-947E-CB9E24883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CCDB-6B5E-49A9-9606-6188C754365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2FAA-4D31-4B03-947E-CB9E24883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CCDB-6B5E-49A9-9606-6188C754365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2FAA-4D31-4B03-947E-CB9E24883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CCDB-6B5E-49A9-9606-6188C754365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2FAA-4D31-4B03-947E-CB9E24883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CCDB-6B5E-49A9-9606-6188C754365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2FAA-4D31-4B03-947E-CB9E24883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CCDB-6B5E-49A9-9606-6188C754365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2FAA-4D31-4B03-947E-CB9E24883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5CCDB-6B5E-49A9-9606-6188C7543659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62FAA-4D31-4B03-947E-CB9E248839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row out the lifeline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есть о Спасеньи спеши всем сказат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"/>
            <a:ext cx="8496944" cy="5486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Весть о Спасеньи спеши всем сказать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8280920" cy="4968552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1.Весть о Спасеньи спеши всем сказать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Всем, кто среди моря начал утопать.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Может, то брат твой в предсмертной тоске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Жаждет Спасенье найти во Христе.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z-Cyrl-AZ" sz="1800" b="1" dirty="0">
                <a:solidFill>
                  <a:srgbClr val="FF0000"/>
                </a:solidFill>
              </a:rPr>
              <a:t>Припев: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Пойдем спасать их, пойдем с надеждой.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Больше нам медлить нельзя!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Пойдем спасать их, вдруг будет поздно. 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Поздно навеки тогда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2.Все кто как может спеши им сказать.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ты так медлишь, чего ещё ждать?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Взглянь, уж в борении с сильной грозой,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Тьма надвигается смертной волной.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3.Братья, спешите ту Весть понести -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Грешники гибнут от Бога вдали.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Грех так силён, искушенья везде,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 им скажите о дивном Христе.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4."Скоро прервётся путь нашей Земли" -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Будем немедля тонувшим нести.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Скоро и мы, проходя Иордан,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Руки протянем к Спасителю там.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145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Весть о Спасеньи спеши всем сказать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Вecть o спaceны спeши  донecти</dc:title>
  <dc:creator>mary</dc:creator>
  <cp:lastModifiedBy>mary</cp:lastModifiedBy>
  <cp:revision>9</cp:revision>
  <dcterms:created xsi:type="dcterms:W3CDTF">2020-04-14T17:39:00Z</dcterms:created>
  <dcterms:modified xsi:type="dcterms:W3CDTF">2020-04-14T18:19:37Z</dcterms:modified>
</cp:coreProperties>
</file>