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2" d="100"/>
          <a:sy n="52" d="100"/>
        </p:scale>
        <p:origin x="-2261" y="-38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39C5-ACEB-4F68-8C76-681E5521136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27D96-BC6C-4CD4-891B-3B76C38BB9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row out the lifeline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El Salvavidas!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"/>
            <a:ext cx="3024336" cy="476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/>
              <a:t>¡</a:t>
            </a:r>
            <a:r>
              <a:rPr lang="en-US" sz="4000" b="1" dirty="0"/>
              <a:t>El </a:t>
            </a:r>
            <a:r>
              <a:rPr lang="en-US" sz="4000" b="1" dirty="0" err="1"/>
              <a:t>Salvavidas</a:t>
            </a:r>
            <a:r>
              <a:rPr lang="en-US" sz="4000" b="1" dirty="0"/>
              <a:t>! </a:t>
            </a:r>
            <a:br>
              <a:rPr lang="en-US" sz="4000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5616624" cy="597666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¡El salvavidas de prisa lanzad!                                                   ¡Echad la cuerda al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bravisimo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mar!                                     Allá en las olas, en la oscuridad                                               naufraga un hermano que habéis de salvar.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                                                                                              ¡Lanzad la cuerda del salvavidas! ¡Ved, se lo lleva el mar! ¡Lanzad la cuerda del salvavidas! ¡Id al perdido a salvar!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¡El salvavidas, con mano veloz!                                                 ¿Por qué tardando tranquilos quedáis?                                      ¡Ved, ya se hunde en el vórtice atroz!                                   ¡Lanzad, pues, el bote! ¡Tardíos  no seáis!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los perdidos llevad salvación.                                           ¿No habéis sentido jamás tal pavor?                                         Las ondas de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ayes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de tentación                                               van pronto a llevarlos al negro tenor.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corto el tiempo en que se han de salvar;                 pronto irán a la ruina eternal.                                             ¡Salid pues presto, y, sin vacilar                                                llevadles la cuerda de vida inmortal!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165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¡El Salvavidas!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¡El Salvavidas!</dc:title>
  <dc:creator>mary</dc:creator>
  <cp:lastModifiedBy>mary</cp:lastModifiedBy>
  <cp:revision>6</cp:revision>
  <dcterms:created xsi:type="dcterms:W3CDTF">2020-04-14T17:18:32Z</dcterms:created>
  <dcterms:modified xsi:type="dcterms:W3CDTF">2020-04-14T19:20:17Z</dcterms:modified>
</cp:coreProperties>
</file>