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EAE9-78D8-478B-9FA2-00475A4E6782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2038-72DF-4654-A661-3A54B7107F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Unipenda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/>
              <a:t>Unipendaye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53650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unipendaye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nakimbilia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utoshaye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akinijia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Yafiche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ubavuni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Nifishe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bandarini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2.Ngome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nategemea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Usinitupe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Ninakuamania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kuniwezesha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wanikingia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wanitosha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3.Nakutaka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muhitaji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utanijazi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waangukao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wanyonge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wauguao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uongoze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vipofu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4.Mwana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umeniosha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kutosha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yapatikana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Bwana,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bubujika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Unipendaye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Unipendaye </dc:title>
  <dc:creator>mary</dc:creator>
  <cp:lastModifiedBy>mary</cp:lastModifiedBy>
  <cp:revision>4</cp:revision>
  <dcterms:created xsi:type="dcterms:W3CDTF">2020-04-24T02:32:41Z</dcterms:created>
  <dcterms:modified xsi:type="dcterms:W3CDTF">2020-04-28T17:33:47Z</dcterms:modified>
</cp:coreProperties>
</file>