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1FC7-D438-426A-87AB-42FBDB6680C3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2990-52AD-4A21-8027-B4D1F4BC06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1FC7-D438-426A-87AB-42FBDB6680C3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2990-52AD-4A21-8027-B4D1F4BC06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1FC7-D438-426A-87AB-42FBDB6680C3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2990-52AD-4A21-8027-B4D1F4BC06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1FC7-D438-426A-87AB-42FBDB6680C3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2990-52AD-4A21-8027-B4D1F4BC06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1FC7-D438-426A-87AB-42FBDB6680C3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2990-52AD-4A21-8027-B4D1F4BC06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1FC7-D438-426A-87AB-42FBDB6680C3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2990-52AD-4A21-8027-B4D1F4BC06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1FC7-D438-426A-87AB-42FBDB6680C3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2990-52AD-4A21-8027-B4D1F4BC06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1FC7-D438-426A-87AB-42FBDB6680C3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2990-52AD-4A21-8027-B4D1F4BC06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1FC7-D438-426A-87AB-42FBDB6680C3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2990-52AD-4A21-8027-B4D1F4BC06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1FC7-D438-426A-87AB-42FBDB6680C3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2990-52AD-4A21-8027-B4D1F4BC06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1FC7-D438-426A-87AB-42FBDB6680C3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92990-52AD-4A21-8027-B4D1F4BC06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B1FC7-D438-426A-87AB-42FBDB6680C3}" type="datetimeFigureOut">
              <a:rPr lang="en-US" smtClean="0"/>
              <a:t>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92990-52AD-4A21-8027-B4D1F4BC06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alio kifo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0"/>
            <a:ext cx="2880320" cy="57849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Walio</a:t>
            </a:r>
            <a:r>
              <a:rPr lang="en-US" b="1" dirty="0"/>
              <a:t> </a:t>
            </a:r>
            <a:r>
              <a:rPr lang="en-US" b="1" dirty="0" err="1" smtClean="0"/>
              <a:t>kifoni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6408712" cy="57606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kifoni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waponye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Uwatoe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shimoni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Wanaoanguka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uwainue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uwajulishe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>
                <a:solidFill>
                  <a:srgbClr val="FF0000"/>
                </a:solidFill>
              </a:rPr>
              <a:t>Shika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Walio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kifoni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waokoeni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Mwokozi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yuko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huwangojea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Wajapokawia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anangojea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Awasubiri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hawezi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kuwadharau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Huwasamehe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wanadamu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huzuni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Kuwaponya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kuwaokoa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kifoni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waponye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zawadi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kuhubiri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hutoa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subira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tuwavute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95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Walio kifoni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Walio kifoni, nenda waponye</dc:title>
  <dc:creator>mary</dc:creator>
  <cp:lastModifiedBy>mary</cp:lastModifiedBy>
  <cp:revision>5</cp:revision>
  <dcterms:created xsi:type="dcterms:W3CDTF">2020-04-12T18:19:28Z</dcterms:created>
  <dcterms:modified xsi:type="dcterms:W3CDTF">2020-04-12T20:14:02Z</dcterms:modified>
</cp:coreProperties>
</file>