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28AA-9222-438B-8273-4E0374DBE48D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7455-48E7-44B2-9E38-69B9C8FF0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28AA-9222-438B-8273-4E0374DBE48D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7455-48E7-44B2-9E38-69B9C8FF0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28AA-9222-438B-8273-4E0374DBE48D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7455-48E7-44B2-9E38-69B9C8FF0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28AA-9222-438B-8273-4E0374DBE48D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7455-48E7-44B2-9E38-69B9C8FF0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28AA-9222-438B-8273-4E0374DBE48D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7455-48E7-44B2-9E38-69B9C8FF0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28AA-9222-438B-8273-4E0374DBE48D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7455-48E7-44B2-9E38-69B9C8FF0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28AA-9222-438B-8273-4E0374DBE48D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7455-48E7-44B2-9E38-69B9C8FF0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28AA-9222-438B-8273-4E0374DBE48D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7455-48E7-44B2-9E38-69B9C8FF0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28AA-9222-438B-8273-4E0374DBE48D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7455-48E7-44B2-9E38-69B9C8FF0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28AA-9222-438B-8273-4E0374DBE48D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7455-48E7-44B2-9E38-69B9C8FF0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28AA-9222-438B-8273-4E0374DBE48D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7455-48E7-44B2-9E38-69B9C8FF0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428AA-9222-438B-8273-4E0374DBE48D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57455-48E7-44B2-9E38-69B9C8FF0E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Victory in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ctoria En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3888432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Victoria </a:t>
            </a:r>
            <a:r>
              <a:rPr lang="en-US" b="1" dirty="0"/>
              <a:t>En Cristo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5112568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1.Oí la bella historia que Jesús dejó su gloria,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en el Gólgota así murió por muchos como yo.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Oí de sus gemidos, de su sangre que me salva;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al fin con Cristo me incliné, victoria encontré.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Victoria en Cristo, eterna victoria;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me busca, me salva, pues en la cruz murió.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¡Que paz y alegría!, ¡nació un nuevo día!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¡Victoria Jesús me dio!, ¡su sangre derramó!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2.Oí </a:t>
            </a:r>
            <a:r>
              <a:rPr lang="es-E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tambien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que cura a aquel que lo procura,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al mudo dio una canción y al ciego su visión.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Rey clamé: "Maestro, ven, restaura hoy mi vida."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pronto Cristo me atendió, victoria él me dio.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3.Oí de aquella gloria llegará tras la victoria,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los redimidos por Jesús en fulgurante luz.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ángeles cantando, y mi casa esperando;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será glorioso allí llegar y así poder cantar.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171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Victoria En Cristo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Victoria En Cristo </dc:title>
  <dc:creator>mary</dc:creator>
  <cp:lastModifiedBy>mary</cp:lastModifiedBy>
  <cp:revision>5</cp:revision>
  <dcterms:created xsi:type="dcterms:W3CDTF">2020-04-18T22:15:55Z</dcterms:created>
  <dcterms:modified xsi:type="dcterms:W3CDTF">2020-04-19T18:08:07Z</dcterms:modified>
</cp:coreProperties>
</file>