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17727-FD5D-455D-873D-D1009A23979D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801F5-8F57-4A4C-BCCF-624F64C4C1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ctory in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gumpay ka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Tagumpay</a:t>
            </a:r>
            <a:r>
              <a:rPr lang="en-US" b="1" dirty="0" smtClean="0"/>
              <a:t> </a:t>
            </a:r>
            <a:r>
              <a:rPr lang="en-US" b="1" dirty="0" err="1" smtClean="0"/>
              <a:t>kay</a:t>
            </a:r>
            <a:r>
              <a:rPr lang="en-US" b="1" dirty="0" smtClean="0"/>
              <a:t> Jesus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5328592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Narinig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ulat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Jesus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pagliligtas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Naparito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S’ya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at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bumihag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Kan’yang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paghihirap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N’yang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dumanak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Niligtas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sala’t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tagumpay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nalasap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Koro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Oh </a:t>
            </a:r>
            <a:r>
              <a:rPr lang="en-US" sz="1800" b="1" dirty="0" err="1" smtClean="0">
                <a:solidFill>
                  <a:srgbClr val="FF0000"/>
                </a:solidFill>
              </a:rPr>
              <a:t>tagumpay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kay</a:t>
            </a:r>
            <a:r>
              <a:rPr lang="en-US" sz="1800" b="1" dirty="0" smtClean="0">
                <a:solidFill>
                  <a:srgbClr val="FF0000"/>
                </a:solidFill>
              </a:rPr>
              <a:t> Jesus, </a:t>
            </a:r>
            <a:r>
              <a:rPr lang="en-US" sz="1800" b="1" dirty="0" err="1" smtClean="0">
                <a:solidFill>
                  <a:srgbClr val="FF0000"/>
                </a:solidFill>
              </a:rPr>
              <a:t>aking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manunubos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Sa </a:t>
            </a:r>
            <a:r>
              <a:rPr lang="en-US" sz="1800" b="1" dirty="0" err="1" smtClean="0">
                <a:solidFill>
                  <a:srgbClr val="FF0000"/>
                </a:solidFill>
              </a:rPr>
              <a:t>aki’y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humango’t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umibig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taos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Buhay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iaalay</a:t>
            </a:r>
            <a:r>
              <a:rPr lang="en-US" sz="1800" b="1" dirty="0" smtClean="0">
                <a:solidFill>
                  <a:srgbClr val="FF0000"/>
                </a:solidFill>
              </a:rPr>
              <a:t>, at </a:t>
            </a:r>
            <a:r>
              <a:rPr lang="en-US" sz="1800" b="1" dirty="0" err="1" smtClean="0">
                <a:solidFill>
                  <a:srgbClr val="FF0000"/>
                </a:solidFill>
              </a:rPr>
              <a:t>S’ya’y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paglilingkuran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Ng </a:t>
            </a:r>
            <a:r>
              <a:rPr lang="en-US" sz="1800" b="1" dirty="0" err="1" smtClean="0">
                <a:solidFill>
                  <a:srgbClr val="FF0000"/>
                </a:solidFill>
              </a:rPr>
              <a:t>dahil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tagumpay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dugo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N’yang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mahal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lunas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hapis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may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lakas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Siyang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luminis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pilay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bulag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at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bingi’y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Kaniyang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binihis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‘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Nawag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Jesus,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kalusugan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ibalik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‘Di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Siya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‘kin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nagkait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tagumpay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nakamit</a:t>
            </a:r>
            <a:endParaRPr lang="en-US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Naghahanda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dako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doon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kal’walhatian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lahat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doong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lansanga’y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pawing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gintong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lantay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Awit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ay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tigib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kagalakan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pagpupuri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tagumpay</a:t>
            </a:r>
            <a:endParaRPr lang="fi-FI" sz="18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144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Tagumpay kay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Tagumpay kay Jesus </dc:title>
  <dc:creator>mary</dc:creator>
  <cp:lastModifiedBy>mary</cp:lastModifiedBy>
  <cp:revision>39</cp:revision>
  <dcterms:created xsi:type="dcterms:W3CDTF">2020-04-19T19:02:13Z</dcterms:created>
  <dcterms:modified xsi:type="dcterms:W3CDTF">2020-04-21T18:04:48Z</dcterms:modified>
</cp:coreProperties>
</file>