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8921-D3A2-4AA2-A408-325E068E3B6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378D-534A-49B3-8E7F-F424DBA3A6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8921-D3A2-4AA2-A408-325E068E3B6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378D-534A-49B3-8E7F-F424DBA3A6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8921-D3A2-4AA2-A408-325E068E3B6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378D-534A-49B3-8E7F-F424DBA3A6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8921-D3A2-4AA2-A408-325E068E3B6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378D-534A-49B3-8E7F-F424DBA3A6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8921-D3A2-4AA2-A408-325E068E3B6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378D-534A-49B3-8E7F-F424DBA3A6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8921-D3A2-4AA2-A408-325E068E3B6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378D-534A-49B3-8E7F-F424DBA3A6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8921-D3A2-4AA2-A408-325E068E3B6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378D-534A-49B3-8E7F-F424DBA3A6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8921-D3A2-4AA2-A408-325E068E3B6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378D-534A-49B3-8E7F-F424DBA3A6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8921-D3A2-4AA2-A408-325E068E3B6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378D-534A-49B3-8E7F-F424DBA3A6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8921-D3A2-4AA2-A408-325E068E3B6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378D-534A-49B3-8E7F-F424DBA3A6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8921-D3A2-4AA2-A408-325E068E3B6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378D-534A-49B3-8E7F-F424DBA3A6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78921-D3A2-4AA2-A408-325E068E3B6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6378D-534A-49B3-8E7F-F424DBA3A6F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row out the lifeline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lva-vid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88640"/>
            <a:ext cx="2664296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</a:t>
            </a:r>
            <a:r>
              <a:rPr lang="en-US" b="1" dirty="0" err="1"/>
              <a:t>Salva-vidas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800" y="1196752"/>
            <a:ext cx="3672408" cy="482453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Por seus pecados, está o pecador</a:t>
            </a:r>
            <a:b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Qual pobre náufrago sem Salvador</a:t>
            </a:r>
            <a:b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Que triste sorte, perece no mar</a:t>
            </a:r>
            <a:b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Nada, se cansa, e vai afundar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Coro</a:t>
            </a:r>
            <a:r>
              <a:rPr lang="pt-BR" b="1" dirty="0">
                <a:solidFill>
                  <a:srgbClr val="FF0000"/>
                </a:solidFill>
              </a:rPr>
              <a:t/>
            </a:r>
            <a:br>
              <a:rPr lang="pt-BR" b="1" dirty="0">
                <a:solidFill>
                  <a:srgbClr val="FF0000"/>
                </a:solidFill>
              </a:rPr>
            </a:br>
            <a:r>
              <a:rPr lang="pt-BR" b="1" dirty="0">
                <a:solidFill>
                  <a:srgbClr val="FF0000"/>
                </a:solidFill>
              </a:rPr>
              <a:t>Orando, joga ao que se afoga</a:t>
            </a:r>
            <a:br>
              <a:rPr lang="pt-BR" b="1" dirty="0">
                <a:solidFill>
                  <a:srgbClr val="FF0000"/>
                </a:solidFill>
              </a:rPr>
            </a:br>
            <a:r>
              <a:rPr lang="pt-BR" b="1" dirty="0">
                <a:solidFill>
                  <a:srgbClr val="FF0000"/>
                </a:solidFill>
              </a:rPr>
              <a:t>O salva-vidas sem demorar</a:t>
            </a:r>
            <a:br>
              <a:rPr lang="pt-BR" b="1" dirty="0">
                <a:solidFill>
                  <a:srgbClr val="FF0000"/>
                </a:solidFill>
              </a:rPr>
            </a:br>
            <a:r>
              <a:rPr lang="pt-BR" b="1" dirty="0">
                <a:solidFill>
                  <a:srgbClr val="FF0000"/>
                </a:solidFill>
              </a:rPr>
              <a:t>Antes que desça, desapareça</a:t>
            </a:r>
            <a:br>
              <a:rPr lang="pt-BR" b="1" dirty="0">
                <a:solidFill>
                  <a:srgbClr val="FF0000"/>
                </a:solidFill>
              </a:rPr>
            </a:br>
            <a:r>
              <a:rPr lang="pt-BR" b="1" dirty="0">
                <a:solidFill>
                  <a:srgbClr val="FF0000"/>
                </a:solidFill>
              </a:rPr>
              <a:t>Nas profundezas do mar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salva-vidas não queres lançar</a:t>
            </a:r>
            <a:b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Ao que s' afoga nas ondas do mar?</a:t>
            </a:r>
            <a:b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Que morte horrível tem o pecador</a:t>
            </a:r>
            <a:b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Que não aceita o bom Salvador!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</a:t>
            </a: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Jesus Cristo, o Filho de Deus</a:t>
            </a:r>
            <a:b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 salva-vidas lançado dos céus</a:t>
            </a:r>
            <a:b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Cristo te pode salvar hoje até</a:t>
            </a:r>
            <a:b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 salva-vidas segura com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fé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 Salva-vidas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Salva vidas</dc:title>
  <dc:creator>mary</dc:creator>
  <cp:lastModifiedBy>mary</cp:lastModifiedBy>
  <cp:revision>4</cp:revision>
  <dcterms:created xsi:type="dcterms:W3CDTF">2020-04-14T17:25:16Z</dcterms:created>
  <dcterms:modified xsi:type="dcterms:W3CDTF">2020-04-14T18:47:09Z</dcterms:modified>
</cp:coreProperties>
</file>