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70" d="100"/>
          <a:sy n="70" d="100"/>
        </p:scale>
        <p:origin x="-181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745F0-4C4D-4913-A7B2-B9AB51635865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an Mang Dakong Kasama si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332656"/>
            <a:ext cx="6912768" cy="578495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Dakong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352928" cy="4802088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pangamba’t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lungkot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mayroong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magsisi-agos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Saan</a:t>
            </a:r>
            <a:r>
              <a:rPr lang="en-US" sz="2000" b="1" dirty="0" smtClean="0">
                <a:solidFill>
                  <a:srgbClr val="FF0000"/>
                </a:solidFill>
              </a:rPr>
              <a:t> man, </a:t>
            </a:r>
            <a:r>
              <a:rPr lang="en-US" sz="2000" b="1" dirty="0" err="1" smtClean="0">
                <a:solidFill>
                  <a:srgbClr val="FF0000"/>
                </a:solidFill>
              </a:rPr>
              <a:t>Saan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man  </a:t>
            </a:r>
            <a:r>
              <a:rPr lang="en-US" sz="2000" b="1" dirty="0" err="1" smtClean="0">
                <a:solidFill>
                  <a:srgbClr val="FF0000"/>
                </a:solidFill>
              </a:rPr>
              <a:t>papatnubayan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Saan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man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Kanya’y</a:t>
            </a:r>
            <a:r>
              <a:rPr lang="en-US" sz="2000" b="1" dirty="0" smtClean="0">
                <a:solidFill>
                  <a:srgbClr val="FF0000"/>
                </a:solidFill>
              </a:rPr>
              <a:t> may </a:t>
            </a:r>
            <a:r>
              <a:rPr lang="en-US" sz="2000" b="1" dirty="0" err="1" smtClean="0">
                <a:solidFill>
                  <a:srgbClr val="FF0000"/>
                </a:solidFill>
              </a:rPr>
              <a:t>kaligtasan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kapiling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hilahil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Magsapin-sapin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dusa’t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hilahil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piling.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panganib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daigdig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Pala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tigatig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hihiwalay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kandungan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himlayan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lubhang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mapalad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ligayang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127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Saan Mang Dakong Kasama si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Saan Mang Dakong Kasama si Jesus</dc:title>
  <dc:creator>mary</dc:creator>
  <cp:lastModifiedBy>mary</cp:lastModifiedBy>
  <cp:revision>53</cp:revision>
  <dcterms:created xsi:type="dcterms:W3CDTF">2019-08-29T17:10:51Z</dcterms:created>
  <dcterms:modified xsi:type="dcterms:W3CDTF">2020-04-26T17:52:15Z</dcterms:modified>
</cp:coreProperties>
</file>