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9B0F3-4572-4FBD-92BA-C0B188B0523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FBDC8-06EA-46A9-8B0A-C544A9530A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Ơn lạ lù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2808312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Ơn </a:t>
            </a:r>
            <a:r>
              <a:rPr lang="vi-VN" b="1" dirty="0"/>
              <a:t>lạ lùng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324528" cy="288032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ca Chúa từ ái ban ơn lạ lùng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tôi vốn tràn những lệ đắng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đã hư mất bao ngày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Lầm than trong nơi tôi đầy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Mà ơn Chúa còn đoái thương tôi.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tôi rất nhiều nỗi gian lao, u sầu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Buồn lo đã làm vắng niềm tin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Chúa đã cứu tôi về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Nghỉ yên trong tay nhiệm mầu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ơn Chúa rộng lớn, vô biên.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Thời gian đã chồng chất trên tôi tuyệt vọng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Tìm đâu thấy được nghĩa cuộc sống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Ơn Chúa đưa dắt tôi vào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thương mênh mông tuyệt vời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Bàn tay Chúa hằng nắm giữ tôi.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đây Chúa lại đến đem tôi về Trời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Làm sao nói được hết niềm vui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đứng bên các thánh đồ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ca tôn vinh danh Ngài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ơn lớn Ngài đã thương tôi.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Ơn lạ lùng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Ơn lạ lùng </dc:title>
  <dc:creator>mary</dc:creator>
  <cp:lastModifiedBy>mary</cp:lastModifiedBy>
  <cp:revision>5</cp:revision>
  <dcterms:created xsi:type="dcterms:W3CDTF">2020-04-27T16:04:16Z</dcterms:created>
  <dcterms:modified xsi:type="dcterms:W3CDTF">2020-04-28T16:03:18Z</dcterms:modified>
</cp:coreProperties>
</file>