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1952F-CE04-4C04-AD62-100C56A4BABA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40BD2-9828-43B2-9773-E89B291737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ändlig nå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096344" cy="54868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Oändlig</a:t>
            </a:r>
            <a:r>
              <a:rPr lang="en-US" b="1" dirty="0"/>
              <a:t> </a:t>
            </a:r>
            <a:r>
              <a:rPr lang="en-US" b="1" dirty="0" err="1"/>
              <a:t>nåd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816424" cy="583264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Oändlig nåd mig Herren gav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än i dag mig ger.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kommit hem, jag vilsen var,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 blind, men nu jag ser.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 nåd, jag skälvde inför den,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sedan gav den ro,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aldrig var den större än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dag jag kom till tro.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kom ur tvivel, mörka djup,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 vanmakt och ur skam.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nåd som bar mig intill nu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skall bära ända fram.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 löften ger vår längtan svar,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klippan är hans ord.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 bättre sköld och skydd jag har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himmel och på jord.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109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Oändlig nåd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Oändlig nåd</dc:title>
  <dc:creator>mary</dc:creator>
  <cp:lastModifiedBy>mary</cp:lastModifiedBy>
  <cp:revision>4</cp:revision>
  <dcterms:created xsi:type="dcterms:W3CDTF">2020-04-27T18:44:04Z</dcterms:created>
  <dcterms:modified xsi:type="dcterms:W3CDTF">2020-04-30T19:49:24Z</dcterms:modified>
</cp:coreProperties>
</file>