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7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77DAD-711E-4936-938E-1D303B879DB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51C59-EC75-4B73-AD4D-BFE1D96F9B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azing Grace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nåde stor som frelste m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264696" cy="5784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 </a:t>
            </a:r>
            <a:r>
              <a:rPr lang="en-US" b="1" dirty="0" err="1"/>
              <a:t>nåde</a:t>
            </a:r>
            <a:r>
              <a:rPr lang="en-US" b="1" dirty="0"/>
              <a:t> </a:t>
            </a:r>
            <a:r>
              <a:rPr lang="en-US" b="1" dirty="0" err="1"/>
              <a:t>stor</a:t>
            </a:r>
            <a:r>
              <a:rPr lang="en-US" b="1" dirty="0"/>
              <a:t> </a:t>
            </a:r>
            <a:r>
              <a:rPr lang="en-US" b="1" dirty="0" err="1"/>
              <a:t>som</a:t>
            </a:r>
            <a:r>
              <a:rPr lang="en-US" b="1" dirty="0"/>
              <a:t> </a:t>
            </a:r>
            <a:r>
              <a:rPr lang="en-US" b="1" dirty="0" err="1"/>
              <a:t>frelste</a:t>
            </a:r>
            <a:r>
              <a:rPr lang="en-US" b="1" dirty="0"/>
              <a:t> meg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5112568" cy="3240360"/>
          </a:xfrm>
        </p:spPr>
        <p:txBody>
          <a:bodyPr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nåde stor som frelste meg, jeg ser det mer og mer : 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var fortapt, nå trygg jeg er, var blind, men nå jeg ser.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nåde var som fylte meg, og gav mitt hjerte ro. 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mer enn nåde frelsen ble da jeg den grep i tro.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 gjennom livets kamp og strid jeg kjærlig føres frem. 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nåden er som leder meg, og en gang tar meg hjem.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vi i Himmelen sunget har Hans pris i tusen år, 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er vår jubel like stor. Den aldri ende får.</a:t>
            </a:r>
            <a:endParaRPr lang="nb-NO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nåde stor som frelste meg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Forunderleg, eit vrak som meg</dc:title>
  <dc:creator>mary</dc:creator>
  <cp:lastModifiedBy>mary</cp:lastModifiedBy>
  <cp:revision>10</cp:revision>
  <dcterms:created xsi:type="dcterms:W3CDTF">2020-04-27T16:16:43Z</dcterms:created>
  <dcterms:modified xsi:type="dcterms:W3CDTF">2020-04-27T17:52:32Z</dcterms:modified>
</cp:coreProperties>
</file>