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9DF0-BDAE-403A-8B57-AB53773BEF81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1D8C-B443-403C-AC4C-66D78CB00C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9DF0-BDAE-403A-8B57-AB53773BEF81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1D8C-B443-403C-AC4C-66D78CB00C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9DF0-BDAE-403A-8B57-AB53773BEF81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1D8C-B443-403C-AC4C-66D78CB00C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9DF0-BDAE-403A-8B57-AB53773BEF81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1D8C-B443-403C-AC4C-66D78CB00C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9DF0-BDAE-403A-8B57-AB53773BEF81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1D8C-B443-403C-AC4C-66D78CB00C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9DF0-BDAE-403A-8B57-AB53773BEF81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1D8C-B443-403C-AC4C-66D78CB00C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9DF0-BDAE-403A-8B57-AB53773BEF81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1D8C-B443-403C-AC4C-66D78CB00C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9DF0-BDAE-403A-8B57-AB53773BEF81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1D8C-B443-403C-AC4C-66D78CB00C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9DF0-BDAE-403A-8B57-AB53773BEF81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1D8C-B443-403C-AC4C-66D78CB00C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9DF0-BDAE-403A-8B57-AB53773BEF81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1D8C-B443-403C-AC4C-66D78CB00C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49DF0-BDAE-403A-8B57-AB53773BEF81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91D8C-B443-403C-AC4C-66D78CB00C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49DF0-BDAE-403A-8B57-AB53773BEF81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91D8C-B443-403C-AC4C-66D78CB00C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priceless treasure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Jésus mon frè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7944" y="0"/>
            <a:ext cx="4248472" cy="62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 </a:t>
            </a:r>
            <a:r>
              <a:rPr lang="en-US" b="1" dirty="0" err="1" smtClean="0"/>
              <a:t>Jésus</a:t>
            </a:r>
            <a:r>
              <a:rPr lang="en-US" b="1" dirty="0" smtClean="0"/>
              <a:t> </a:t>
            </a:r>
            <a:r>
              <a:rPr lang="en-US" b="1" dirty="0" err="1" smtClean="0"/>
              <a:t>mon</a:t>
            </a:r>
            <a:r>
              <a:rPr lang="en-US" b="1" dirty="0" smtClean="0"/>
              <a:t> frère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9912" y="764704"/>
            <a:ext cx="5112568" cy="458606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Mon Frère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Joie, ma Lumière,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fond de ma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vie, Ta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Présence est Douce,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un flot de source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Un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chant dans la nuit.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Prince de la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Vie, Tout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temps et tout l'espace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Brillent de Ta Grâce.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temps de l'épreuve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Que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joie demeure,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Jésus, en Toi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Dans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bonheur même,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Ton Nom devienne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La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plus haute joie.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Mon Frère et Mon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Roi, Toi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l'Espoir, Toi le Mystère,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Paix de la terre.</a:t>
            </a: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 Jésus qui m'aimes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Ta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Parole sème,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 moi tant de dons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Seule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Présence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dans dans Ton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Silence  Un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désir profond.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je salue Ton Nom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En </a:t>
            </a:r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Toi, Jésus, à toute heure,</a:t>
            </a:r>
          </a:p>
          <a:p>
            <a:pPr algn="l"/>
            <a:r>
              <a:rPr lang="fr-F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ma joie demeure.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153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Jésus mon frère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Jésus, ma joie</dc:title>
  <dc:creator>mary</dc:creator>
  <cp:lastModifiedBy>mary</cp:lastModifiedBy>
  <cp:revision>7</cp:revision>
  <dcterms:created xsi:type="dcterms:W3CDTF">2020-03-08T21:09:37Z</dcterms:created>
  <dcterms:modified xsi:type="dcterms:W3CDTF">2020-04-11T20:34:37Z</dcterms:modified>
</cp:coreProperties>
</file>