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12A1-2C1B-47F0-AA11-210D6B2F17B2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A6100-9B3F-4CC4-BBC2-CDCC28EB8C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ito Além do Sol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176464" cy="62068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Muito</a:t>
            </a:r>
            <a:r>
              <a:rPr lang="en-US" b="1" dirty="0" smtClean="0"/>
              <a:t> </a:t>
            </a:r>
            <a:r>
              <a:rPr lang="en-US" b="1" dirty="0" err="1" smtClean="0"/>
              <a:t>Além</a:t>
            </a:r>
            <a:r>
              <a:rPr lang="en-US" b="1" dirty="0" smtClean="0"/>
              <a:t> do Sol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20688"/>
            <a:ext cx="5472608" cy="5616624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Aqui no mundo não tenho riquezas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que lá na glória tenho mansão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Qual alma perdida em meio à pobreza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mim Jesus Cristo teve compaixão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Muito além do Sol, muito além do Sol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tenho um lar, o meu lar de escol muito alem do sol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Muito além do Sol, muito além do Sol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Eu tenho um lar, o meu lar de escol muito alem do sol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Assim pelo mundo, eu vou caminhando,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provas cercado e de tentação.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Porém Jesus Cristo, que me está provando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Leva-me seguro à real mansão.</a:t>
            </a:r>
          </a:p>
          <a:p>
            <a:pPr algn="l"/>
            <a:endParaRPr lang="pt-B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todas as racas e seres humanos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almeja dar-lhes plena Salvação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bela morada de celeste plano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esta preparada na feliz Sião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Muito Além do Sol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Muito Além do Sol</dc:title>
  <dc:creator>mary</dc:creator>
  <cp:lastModifiedBy>mary</cp:lastModifiedBy>
  <cp:revision>6</cp:revision>
  <dcterms:created xsi:type="dcterms:W3CDTF">2020-04-03T20:26:20Z</dcterms:created>
  <dcterms:modified xsi:type="dcterms:W3CDTF">2022-07-25T19:18:16Z</dcterms:modified>
</cp:coreProperties>
</file>