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AA27B-F881-4AA5-95DC-AE89DDD3B547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25D37-C0C6-4360-B6FA-6355289EFA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AA27B-F881-4AA5-95DC-AE89DDD3B547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25D37-C0C6-4360-B6FA-6355289EFA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AA27B-F881-4AA5-95DC-AE89DDD3B547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25D37-C0C6-4360-B6FA-6355289EFA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AA27B-F881-4AA5-95DC-AE89DDD3B547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25D37-C0C6-4360-B6FA-6355289EFA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AA27B-F881-4AA5-95DC-AE89DDD3B547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25D37-C0C6-4360-B6FA-6355289EFA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AA27B-F881-4AA5-95DC-AE89DDD3B547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25D37-C0C6-4360-B6FA-6355289EFA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AA27B-F881-4AA5-95DC-AE89DDD3B547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25D37-C0C6-4360-B6FA-6355289EFA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AA27B-F881-4AA5-95DC-AE89DDD3B547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25D37-C0C6-4360-B6FA-6355289EFA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AA27B-F881-4AA5-95DC-AE89DDD3B547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25D37-C0C6-4360-B6FA-6355289EFA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AA27B-F881-4AA5-95DC-AE89DDD3B547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25D37-C0C6-4360-B6FA-6355289EFA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AA27B-F881-4AA5-95DC-AE89DDD3B547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25D37-C0C6-4360-B6FA-6355289EFA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7AA27B-F881-4AA5-95DC-AE89DDD3B547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425D37-C0C6-4360-B6FA-6355289EFAA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I've Reached the Land of Corn and Wine.jpg"/>
          <p:cNvPicPr>
            <a:picLocks noChangeAspect="1"/>
          </p:cNvPicPr>
          <p:nvPr userDrawn="1"/>
        </p:nvPicPr>
        <p:blipFill>
          <a:blip r:embed="rId14" cstate="print">
            <a:lum bright="71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ocaș ceresc eu am afl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7704" y="1"/>
            <a:ext cx="5400600" cy="548680"/>
          </a:xfrm>
        </p:spPr>
        <p:txBody>
          <a:bodyPr>
            <a:normAutofit fontScale="90000"/>
          </a:bodyPr>
          <a:lstStyle/>
          <a:p>
            <a:r>
              <a:rPr lang="pt-BR" dirty="0"/>
              <a:t> 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b="1" dirty="0" smtClean="0"/>
              <a:t>Locaș ceresc eu am aflat</a:t>
            </a:r>
            <a:r>
              <a:rPr lang="pt-BR" dirty="0" smtClean="0"/>
              <a:t/>
            </a:r>
            <a:br>
              <a:rPr lang="pt-BR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548680"/>
            <a:ext cx="3168352" cy="5832648"/>
          </a:xfrm>
        </p:spPr>
        <p:txBody>
          <a:bodyPr>
            <a:noAutofit/>
          </a:bodyPr>
          <a:lstStyle/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Locaş ceresc eu am aflat,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Isus, prin jertfa mi l-a dat;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Acolo veşnic este zi,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Acolo noapte nu va fi.</a:t>
            </a:r>
          </a:p>
          <a:p>
            <a:pPr algn="l"/>
            <a:endParaRPr lang="vi-VN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Refren: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O, sfânt locaş, al meu sălaş, 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La ţărmul tău mă aflu eu;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Privesc'nainte peste mări, 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Locaş frumos eu văd în zări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Cu străzi de aur ce nu trec, 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E ţara mea spre care merg.</a:t>
            </a:r>
          </a:p>
          <a:p>
            <a:pPr algn="l"/>
            <a:endParaRPr lang="vi-VN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 mine e mereu Isus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Şi fericit mă simt nespus,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Condus de mâna Sa spre cer,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Spre locuri sfinte ce nu pier.</a:t>
            </a:r>
          </a:p>
          <a:p>
            <a:pPr algn="l"/>
            <a:endParaRPr lang="vi-VN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Acolo vântul suflă lin,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 se aude vreun suspin;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Se-aud doar îngeri mii în cor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Slăvind pe-al lumii Salvator.</a:t>
            </a:r>
            <a:endParaRPr lang="vi-VN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115</Words>
  <Application>Microsoft Office PowerPoint</Application>
  <PresentationFormat>On-screen Show (4:3)</PresentationFormat>
  <Paragraphs>23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  Locaș ceresc eu am aflat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Locaș ceresc eu am aflat</dc:title>
  <dc:creator>mary</dc:creator>
  <cp:lastModifiedBy>mary</cp:lastModifiedBy>
  <cp:revision>3</cp:revision>
  <dcterms:created xsi:type="dcterms:W3CDTF">2020-04-01T16:06:54Z</dcterms:created>
  <dcterms:modified xsi:type="dcterms:W3CDTF">2020-04-01T18:01:12Z</dcterms:modified>
</cp:coreProperties>
</file>