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B90B3-B39D-4315-8200-2584C2CDC377}" type="datetimeFigureOut">
              <a:rPr lang="en-US" smtClean="0"/>
              <a:t>4/25/2020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3C84D-8337-44C2-AB5C-245CF17918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 Yesu ni ko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60040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7200800" cy="511256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Ka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luoro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ongena</a:t>
            </a:r>
            <a:r>
              <a:rPr lang="en-US" sz="1600" b="1" dirty="0" smtClean="0">
                <a:solidFill>
                  <a:srgbClr val="FF0000"/>
                </a:solidFill>
              </a:rPr>
              <a:t>; Ka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koda</a:t>
            </a:r>
            <a:r>
              <a:rPr lang="en-US" sz="1600" b="1" dirty="0" smtClean="0">
                <a:solidFill>
                  <a:srgbClr val="FF0000"/>
                </a:solidFill>
              </a:rPr>
              <a:t> ok </a:t>
            </a:r>
            <a:r>
              <a:rPr lang="en-US" sz="1600" b="1" dirty="0" err="1" smtClean="0">
                <a:solidFill>
                  <a:srgbClr val="FF0000"/>
                </a:solidFill>
              </a:rPr>
              <a:t>anyalo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luor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ok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chandruok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mang'eny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wang'yora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owuon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noteme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okonya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ok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'; Kat'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osiepe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Osiepna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yore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anawinj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luongne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Kat'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apuonj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jopiny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warruok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mochiko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anadhi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wan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anyalo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aluor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molwora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Kang'eyo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anachiew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183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 Yesu ni koda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 Yesu ni koda</dc:title>
  <dc:creator>mary</dc:creator>
  <cp:lastModifiedBy>mary</cp:lastModifiedBy>
  <cp:revision>4</cp:revision>
  <dcterms:created xsi:type="dcterms:W3CDTF">2020-04-25T17:56:23Z</dcterms:created>
  <dcterms:modified xsi:type="dcterms:W3CDTF">2020-04-25T18:16:51Z</dcterms:modified>
</cp:coreProperties>
</file>