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70" d="100"/>
          <a:sy n="70" d="100"/>
        </p:scale>
        <p:origin x="-176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2203-82B9-4976-BBD1-54905000E3F0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EF96-8C5E-41DC-ABD7-D65D8FB6C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2203-82B9-4976-BBD1-54905000E3F0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EF96-8C5E-41DC-ABD7-D65D8FB6C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2203-82B9-4976-BBD1-54905000E3F0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EF96-8C5E-41DC-ABD7-D65D8FB6C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2203-82B9-4976-BBD1-54905000E3F0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EF96-8C5E-41DC-ABD7-D65D8FB6C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2203-82B9-4976-BBD1-54905000E3F0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EF96-8C5E-41DC-ABD7-D65D8FB6C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2203-82B9-4976-BBD1-54905000E3F0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EF96-8C5E-41DC-ABD7-D65D8FB6C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2203-82B9-4976-BBD1-54905000E3F0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EF96-8C5E-41DC-ABD7-D65D8FB6C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2203-82B9-4976-BBD1-54905000E3F0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EF96-8C5E-41DC-ABD7-D65D8FB6C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2203-82B9-4976-BBD1-54905000E3F0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EF96-8C5E-41DC-ABD7-D65D8FB6C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2203-82B9-4976-BBD1-54905000E3F0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EF96-8C5E-41DC-ABD7-D65D8FB6C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C82203-82B9-4976-BBD1-54905000E3F0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12EF96-8C5E-41DC-ABD7-D65D8FB6C5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C82203-82B9-4976-BBD1-54905000E3F0}" type="datetimeFigureOut">
              <a:rPr lang="en-US" smtClean="0"/>
              <a:pPr/>
              <a:t>4/28/2020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12EF96-8C5E-41DC-ABD7-D65D8FB6C5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esu Unipenda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6048672" cy="43447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Jesus, </a:t>
            </a:r>
            <a:r>
              <a:rPr lang="en-US" b="1" dirty="0" err="1" smtClean="0"/>
              <a:t>meiner</a:t>
            </a:r>
            <a:r>
              <a:rPr lang="en-US" b="1" dirty="0" smtClean="0"/>
              <a:t> </a:t>
            </a:r>
            <a:r>
              <a:rPr lang="en-US" b="1" dirty="0" err="1" smtClean="0"/>
              <a:t>Seele</a:t>
            </a:r>
            <a:r>
              <a:rPr lang="en-US" b="1" dirty="0" smtClean="0"/>
              <a:t> Freund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7304856" cy="473008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Seele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Freund,</a:t>
            </a:r>
            <a:r>
              <a:rPr lang="de-DE" sz="1800" dirty="0" smtClean="0"/>
              <a:t> 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bleib, o bleib mir stets vereint; 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Dir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ruht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allein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sollst mir ewig alles sein!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Daß mein Herz Dich nie verläßt, halt es, Jesus, ewig fest;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daß mein Herz Dich nie verläßt, halt es, Jesus, ewig fest! </a:t>
            </a:r>
          </a:p>
          <a:p>
            <a:pPr algn="l"/>
            <a:endParaRPr lang="de-DE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heller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Morgenstern,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Gotteslicht, sei mir nicht fern!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Dunkel ist's, wo Du nicht bist, in Dir alle Klarheit ist.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Daß ich bleib auf rechter Bahn, führ mich, Heiland, himmelan;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Daß ich bleib auf rechter Bahn, führ mich, Heiland, himmelan! </a:t>
            </a:r>
          </a:p>
          <a:p>
            <a:pPr algn="l"/>
            <a:endParaRPr lang="de-DE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bleibe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Du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mein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Hirt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der Sein Schäflein selig führt,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mich mit Lebenswasser tränkt und mir Gottesfülle schenkt.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der Wüste wie auf Aun,  laß auf Deine Spur mich schaun;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 der Wüste wie auf Aun,  laß auf Deine Spur mich schaun! </a:t>
            </a:r>
          </a:p>
          <a:p>
            <a:pPr algn="l"/>
            <a:endParaRPr lang="de-DE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</a:t>
            </a:r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großer Meister Du, das sei meine tiefe Ruh: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Daß ich völlig Dir geweiht, treu Dir diene in der Zeit,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ich darf im selgen Licht, schauen Dich von Angesicht, </a:t>
            </a:r>
          </a:p>
          <a:p>
            <a:pPr algn="l"/>
            <a:r>
              <a:rPr lang="de-DE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bis ich darf im selgen Licht, schauen Dich von Angesicht.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</TotalTime>
  <Words>215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Jesus, meiner Seele Freund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Jesus, meiner Seele Freund</dc:title>
  <dc:creator>mary</dc:creator>
  <cp:lastModifiedBy>mary</cp:lastModifiedBy>
  <cp:revision>6</cp:revision>
  <dcterms:created xsi:type="dcterms:W3CDTF">2020-04-24T11:51:37Z</dcterms:created>
  <dcterms:modified xsi:type="dcterms:W3CDTF">2020-04-28T17:36:31Z</dcterms:modified>
</cp:coreProperties>
</file>