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4210C-C208-4B41-B405-9D269977F445}" type="datetimeFigureOut">
              <a:rPr lang="en-US" smtClean="0"/>
              <a:pPr/>
              <a:t>4/11/2020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845CD1-07F2-4ABC-B1C3-7157D6650BF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priceless treasure.jpg"/>
          <p:cNvPicPr>
            <a:picLocks noChangeAspect="1"/>
          </p:cNvPicPr>
          <p:nvPr userDrawn="1"/>
        </p:nvPicPr>
        <p:blipFill>
          <a:blip r:embed="rId14" cstate="print">
            <a:lum bright="35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, meine freu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07904" y="0"/>
            <a:ext cx="4248472" cy="5486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Jesu</a:t>
            </a:r>
            <a:r>
              <a:rPr lang="en-US" b="1" dirty="0" smtClean="0"/>
              <a:t>, </a:t>
            </a:r>
            <a:r>
              <a:rPr lang="en-US" b="1" dirty="0" err="1" smtClean="0"/>
              <a:t>meine</a:t>
            </a:r>
            <a:r>
              <a:rPr lang="en-US" b="1" dirty="0" smtClean="0"/>
              <a:t> </a:t>
            </a:r>
            <a:r>
              <a:rPr lang="en-US" b="1" dirty="0" err="1" smtClean="0"/>
              <a:t>freude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1800" y="692696"/>
            <a:ext cx="6156176" cy="5616624"/>
          </a:xfrm>
        </p:spPr>
        <p:txBody>
          <a:bodyPr>
            <a:noAutofit/>
          </a:bodyPr>
          <a:lstStyle/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Jesu, meine Freude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Meines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Herzens Weide,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Jesu, meine Zier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Ach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lang, ach lange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Ist dem Herzen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bange  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verlangt nach dir!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Gottes Lamm, mein Bräutigam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                         Außer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dir soll mir auf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Erden  Nichts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sonst Liebers werden.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Unter deinem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Schirmen  Bin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vor den Stürmen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Aller Feinde frei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Laß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 Satan wittern,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Laß den Feind erbittern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Mir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steht Jesus bei.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 es itzt gleich kracht und blitzt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                                                   Ob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gleich Sünd und Hölle schrecken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Jesus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will mich decken.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Trotz dem alten Drachen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Trotz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des Todes Rachen,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Trotz der Furcht darzu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Tobe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Welt, und springe,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Ich steh hier und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singe  In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gar sichrer Ruh.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Gottes Macht hält mich in acht;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Erd und Abgrund muss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verstummen,Ob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sie noch so brummen.</a:t>
            </a:r>
          </a:p>
          <a:p>
            <a:pPr algn="l"/>
            <a:endParaRPr lang="de-DE" sz="9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Weicht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ihr Trauergeister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Denn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 Freudenmeister,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tritt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herein. Denen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die Gott lieben,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Muß auch ihr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Betrüben  Lauter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Zucker sein.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Duld ich schon hier Spott und Hohn,</a:t>
            </a:r>
            <a:b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Dennoch bleibst du auch im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Leide, Jesu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meine Freude.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13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Jesu, meine freude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Jesu, meine freude</dc:title>
  <dc:creator>mary</dc:creator>
  <cp:lastModifiedBy>mary</cp:lastModifiedBy>
  <cp:revision>9</cp:revision>
  <dcterms:created xsi:type="dcterms:W3CDTF">2020-03-08T21:07:33Z</dcterms:created>
  <dcterms:modified xsi:type="dcterms:W3CDTF">2020-04-11T19:45:27Z</dcterms:modified>
</cp:coreProperties>
</file>