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0397E-15D3-4841-A203-567F318557E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C7416-BAA8-48B0-A7B9-EF47016206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 Himmel dort vor Gottes Th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"/>
            <a:ext cx="7272808" cy="476672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Himmel dort vor Gottes Thron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7376864" cy="590465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1.Im Himmel dort vor Gottes Thron  tritt jemand anders für mich 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Hohepriester, Gottes Sohn, Er kann allein mein Mittler sein.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Name steht in Seiner Hand, ER betet für mich immerfort,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gibt den Geist als Unterpfand, mich kann nichts trennen mehr von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kann nichts trennen mehr von Gott.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Wenn Satan mich verklagen will, und hält mir vor die Sündenlast,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schau ich auf zu meinem HERRN. Der rief am Kreuz: es ist vollbracht.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Vollkommen sündlos hing er dort, nahm meine ganze Schuld auf sich.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Zorn des Vaters ist nun fort. Er sieht den Sohn, begnadigt mich.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sieht den Sohn, begnadigt mich.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Sieh auf das Lamm, das auferstand, Jesus meine Gerechtigkeit.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der „Ich Bin” ist Er bekannt, ein König voller Herrlichkeit.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Christus bin ich nun vereint, sei es im Leben oder Tod,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werde ewig bei ihm sein. Er ist mein Retter und mein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mein Retter und mein Gott.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Im Himmel dort vor Gottes Thron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Im Himmel dort vor Gottes Thron </dc:title>
  <dc:creator>mary</dc:creator>
  <cp:lastModifiedBy>mary</cp:lastModifiedBy>
  <cp:revision>3</cp:revision>
  <dcterms:created xsi:type="dcterms:W3CDTF">2020-04-16T21:07:04Z</dcterms:created>
  <dcterms:modified xsi:type="dcterms:W3CDTF">2020-04-16T21:33:11Z</dcterms:modified>
</cp:coreProperties>
</file>