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3BE66-B817-4284-B9BC-A0F37C411ABD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702BD-AA7F-4934-9B48-E0D636DA5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bigin ang Kap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960440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Ibigin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Kapwa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7776864" cy="590465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ibalita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Igawad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napapariwara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Refrain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Akayin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nalilinsad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Sa Dios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2.Sakaling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ay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pagtamanang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Pilitin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kagalinga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maparam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kadiliman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pagtiyagaan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dibdib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dungis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ipilit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masilid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sumapit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ihatid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Jesus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agapay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kalakasan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tatamuhin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Ibigin ang Kapwa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Ibigin ang Kapwa</dc:title>
  <dc:creator>mary</dc:creator>
  <cp:lastModifiedBy>mary</cp:lastModifiedBy>
  <cp:revision>34</cp:revision>
  <dcterms:created xsi:type="dcterms:W3CDTF">2020-04-12T18:42:59Z</dcterms:created>
  <dcterms:modified xsi:type="dcterms:W3CDTF">2020-04-13T20:17:41Z</dcterms:modified>
</cp:coreProperties>
</file>