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505C0-1713-4CD1-A2E4-E63A58B6A53D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ABD74-1958-4136-973D-9B97D0C415D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heaven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sing you a song of that beautiful 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496944" cy="36004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 will sing you a song of that beautiful land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395536" y="836712"/>
            <a:ext cx="82809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 will sing you a song  of that beautiful land, The far away home of the soul, </a:t>
            </a:r>
            <a:br>
              <a:rPr lang="en-US" b="1" dirty="0" smtClean="0"/>
            </a:br>
            <a:r>
              <a:rPr lang="en-US" b="1" dirty="0" smtClean="0"/>
              <a:t>Where no storms ever beat on the glittering strand, </a:t>
            </a:r>
            <a:br>
              <a:rPr lang="en-US" b="1" dirty="0" smtClean="0"/>
            </a:br>
            <a:r>
              <a:rPr lang="en-US" b="1" dirty="0" smtClean="0"/>
              <a:t>While the years of eternity roll, While the years of eternity roll; </a:t>
            </a:r>
            <a:br>
              <a:rPr lang="en-US" b="1" dirty="0" smtClean="0"/>
            </a:br>
            <a:r>
              <a:rPr lang="en-US" b="1" dirty="0" smtClean="0"/>
              <a:t>Where no storms ever beat  on the glittering strand,  While the years of eternity roll.</a:t>
            </a:r>
            <a:br>
              <a:rPr lang="en-US" b="1" dirty="0" smtClean="0"/>
            </a:br>
            <a:endParaRPr lang="en-US" b="1" dirty="0" smtClean="0"/>
          </a:p>
          <a:p>
            <a:endParaRPr lang="en-US" sz="1000" b="1" dirty="0" smtClean="0"/>
          </a:p>
          <a:p>
            <a:r>
              <a:rPr lang="en-US" b="1" dirty="0" smtClean="0"/>
              <a:t>Oh, that home of the soul!  In my visions and dreams</a:t>
            </a:r>
            <a:br>
              <a:rPr lang="en-US" b="1" dirty="0" smtClean="0"/>
            </a:br>
            <a:r>
              <a:rPr lang="en-US" b="1" dirty="0" smtClean="0"/>
              <a:t>Its bright, jasper walls I can see;  Till I fancy but thinly the veil intervenes</a:t>
            </a:r>
            <a:br>
              <a:rPr lang="en-US" b="1" dirty="0" smtClean="0"/>
            </a:br>
            <a:r>
              <a:rPr lang="en-US" b="1" dirty="0" smtClean="0"/>
              <a:t>Between the fair city and me,  Between the fair city and me;</a:t>
            </a:r>
            <a:br>
              <a:rPr lang="en-US" b="1" dirty="0" smtClean="0"/>
            </a:br>
            <a:r>
              <a:rPr lang="en-US" b="1" dirty="0" smtClean="0"/>
              <a:t>Till I fancy but thinly the veil intervenes  Between the fair city and me.</a:t>
            </a:r>
            <a:br>
              <a:rPr lang="en-US" b="1" dirty="0" smtClean="0"/>
            </a:br>
            <a:endParaRPr lang="en-US" b="1" dirty="0" smtClean="0"/>
          </a:p>
          <a:p>
            <a:endParaRPr lang="en-US" sz="1000" b="1" dirty="0" smtClean="0"/>
          </a:p>
          <a:p>
            <a:r>
              <a:rPr lang="en-US" b="1" dirty="0" smtClean="0"/>
              <a:t>That unchangeable home  is for you and for me,</a:t>
            </a:r>
            <a:br>
              <a:rPr lang="en-US" b="1" dirty="0" smtClean="0"/>
            </a:br>
            <a:r>
              <a:rPr lang="en-US" b="1" dirty="0" smtClean="0"/>
              <a:t>Where Jesus of Nazareth stands; The King of all kingdoms forever is He,</a:t>
            </a:r>
            <a:br>
              <a:rPr lang="en-US" b="1" dirty="0" smtClean="0"/>
            </a:br>
            <a:r>
              <a:rPr lang="en-US" b="1" dirty="0" smtClean="0"/>
              <a:t>And He </a:t>
            </a:r>
            <a:r>
              <a:rPr lang="en-US" b="1" dirty="0" err="1" smtClean="0"/>
              <a:t>holdeth</a:t>
            </a:r>
            <a:r>
              <a:rPr lang="en-US" b="1" dirty="0" smtClean="0"/>
              <a:t>  our crowns in His hands, And He </a:t>
            </a:r>
            <a:r>
              <a:rPr lang="en-US" b="1" dirty="0" err="1" smtClean="0"/>
              <a:t>holdeth</a:t>
            </a:r>
            <a:r>
              <a:rPr lang="en-US" b="1" dirty="0" smtClean="0"/>
              <a:t> our crowns in His hands;</a:t>
            </a:r>
            <a:br>
              <a:rPr lang="en-US" b="1" dirty="0" smtClean="0"/>
            </a:br>
            <a:r>
              <a:rPr lang="en-US" b="1" dirty="0" smtClean="0"/>
              <a:t>The King of all kingdoms forever is He, And He </a:t>
            </a:r>
            <a:r>
              <a:rPr lang="en-US" b="1" dirty="0" err="1" smtClean="0"/>
              <a:t>holdeth</a:t>
            </a:r>
            <a:r>
              <a:rPr lang="en-US" b="1" dirty="0" smtClean="0"/>
              <a:t> our crowns in His hands.</a:t>
            </a:r>
            <a:br>
              <a:rPr lang="en-US" b="1" dirty="0" smtClean="0"/>
            </a:br>
            <a:endParaRPr lang="en-US" b="1" dirty="0" smtClean="0"/>
          </a:p>
          <a:p>
            <a:endParaRPr lang="en-US" sz="1000" b="1" dirty="0" smtClean="0"/>
          </a:p>
          <a:p>
            <a:r>
              <a:rPr lang="en-US" b="1" dirty="0" smtClean="0"/>
              <a:t>Oh, how sweet it will be  in that beautiful land, So free from all sorrow and pain, </a:t>
            </a:r>
            <a:br>
              <a:rPr lang="en-US" b="1" dirty="0" smtClean="0"/>
            </a:br>
            <a:r>
              <a:rPr lang="en-US" b="1" dirty="0" smtClean="0"/>
              <a:t>With songs on our lips and our harps in our hands, </a:t>
            </a:r>
            <a:br>
              <a:rPr lang="en-US" b="1" dirty="0" smtClean="0"/>
            </a:br>
            <a:r>
              <a:rPr lang="en-US" b="1" dirty="0" smtClean="0"/>
              <a:t>To meet one another again, To meet one another again;                                                      With songs on our lips and our harps in our hands, To meet one another again.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will sing you a song of that beautiful 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of the Soul</dc:title>
  <dc:creator>mary</dc:creator>
  <cp:lastModifiedBy>mary</cp:lastModifiedBy>
  <cp:revision>7</cp:revision>
  <dcterms:created xsi:type="dcterms:W3CDTF">2020-04-02T18:08:48Z</dcterms:created>
  <dcterms:modified xsi:type="dcterms:W3CDTF">2020-04-02T20:13:02Z</dcterms:modified>
</cp:coreProperties>
</file>