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AA5A9-FB7F-4D98-9914-12B39F8053D8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CB83B-7F45-4E97-91C3-D912E271DC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row out the lifeline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 mit dem Rettungsse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760640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dem Rettungsseil</a:t>
            </a:r>
            <a:r>
              <a:rPr lang="en-US" b="1" dirty="0" smtClean="0"/>
              <a:t>!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968552" cy="5904656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mit dem Rettungsseil! Eilt, es tut Not!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in den Wogen er ringt mit dem Tod!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Ist's nicht dein Bruder? O zaudre nicht mehr!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Auf, trag ihm das Seil zu durchs tosende Meer!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Refrain: </a:t>
            </a:r>
            <a:r>
              <a:rPr lang="de-DE" sz="1600" b="1" dirty="0" smtClean="0">
                <a:solidFill>
                  <a:srgbClr val="FF0000"/>
                </a:solidFill>
              </a:rPr>
              <a:t>                                                                                        Wirf </a:t>
            </a:r>
            <a:r>
              <a:rPr lang="de-DE" sz="1600" b="1" dirty="0" smtClean="0">
                <a:solidFill>
                  <a:srgbClr val="FF0000"/>
                </a:solidFill>
              </a:rPr>
              <a:t>ihm das Seil zu! Wirf ihm das Seil zu!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Noch mit den Wogen er ringt!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Wirf ihm das Seil zu! Wirf ihm das Seil zu!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Ehe dein Bruder versinkt.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Wirf ihm das Seil zu mit sicherer Hand!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warum stehst du noch zaudernd am Strand?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Sieh, er versinket, hinaus mit dem Boot!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Jetzt, jetzt, durch die Brandung! Entreiß ihn dem Tod.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Auf, Brüder, werfet das Rettungsseil aus!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Sünder verderben im Wogengebraus.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 ist stark und Versuchung ist groß;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schon fasst sie die Strömung; bald heißt's: Rettungslos!"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gilt's zu retten; die Arbeit bald ruht,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ringst im Tode auch du mit der Flut.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rufst im schwellenden Jordan auch du: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"Wirf mir, o mein Heiland, das Rettungsseil zu!"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 mit dem Rettungsseil!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 mit dem Ret-tungs-seil!</dc:title>
  <dc:creator>mary</dc:creator>
  <cp:lastModifiedBy>mary</cp:lastModifiedBy>
  <cp:revision>6</cp:revision>
  <dcterms:created xsi:type="dcterms:W3CDTF">2020-04-14T17:37:35Z</dcterms:created>
  <dcterms:modified xsi:type="dcterms:W3CDTF">2020-04-15T16:53:43Z</dcterms:modified>
</cp:coreProperties>
</file>