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19D4C-1303-4F5C-B6BC-2E59323C21F3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766A5-5273-4EF9-9914-9E965CEE33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nd in Hand mit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328592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Hand </a:t>
            </a:r>
            <a:r>
              <a:rPr lang="de-DE" b="1" dirty="0"/>
              <a:t>in Hand mit </a:t>
            </a:r>
            <a:r>
              <a:rPr lang="de-DE" b="1" dirty="0" smtClean="0"/>
              <a:t>Jesus</a:t>
            </a:r>
            <a:r>
              <a:rPr lang="de-DE" b="1" dirty="0"/>
              <a:t/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896544" cy="5976664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kann ich sicher gehn,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Er doch im Leben alles recht versehn.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Aber ohne Jesus seufzt mein Herz und klagt;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bin ich unverzagt. </a:t>
            </a:r>
          </a:p>
          <a:p>
            <a:pPr algn="l"/>
            <a:endParaRPr lang="de-D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Hand in Hand mit dem Herrn kann mir nichts geschehn.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Hand in Hand mit Jesus werd ich sicher gehn. </a:t>
            </a:r>
          </a:p>
          <a:p>
            <a:pPr algn="l"/>
            <a:endParaRPr lang="de-D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bin ich nie allein,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Freunde mögen scheiden, Er bleibt ewig mein.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Er mich auch manchmal in die Wüste bringt,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jauchzt mein Herz und singt. </a:t>
            </a:r>
          </a:p>
          <a:p>
            <a:pPr algn="l"/>
            <a:endParaRPr lang="de-D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geh ich ein zur Ruh,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schließen meine Augen sich im Tode zu.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dann erwache, werd ich bei Ihm sein.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geht's zum Himmel ein. </a:t>
            </a:r>
          </a:p>
          <a:p>
            <a:pPr algn="l"/>
            <a:endParaRPr lang="de-D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droben vor dem Thron.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Mühsam war die Arbeit, herrlich ist der Lohn.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Köstlich ist's, zu ruhen nach dem Erdenleid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 in Hand mit Jesus in der Ewigkeit.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Hand in Hand mit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Hand in Hand mit Jesu </dc:title>
  <dc:creator>mary</dc:creator>
  <cp:lastModifiedBy>mary</cp:lastModifiedBy>
  <cp:revision>6</cp:revision>
  <dcterms:created xsi:type="dcterms:W3CDTF">2020-04-25T15:08:09Z</dcterms:created>
  <dcterms:modified xsi:type="dcterms:W3CDTF">2020-04-25T17:14:44Z</dcterms:modified>
</cp:coreProperties>
</file>