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B5AA-48B5-4636-9984-7C43D7991FC7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2E6B-AB03-4E82-ABBB-EE101F4D3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B5AA-48B5-4636-9984-7C43D7991FC7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2E6B-AB03-4E82-ABBB-EE101F4D3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B5AA-48B5-4636-9984-7C43D7991FC7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2E6B-AB03-4E82-ABBB-EE101F4D3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B5AA-48B5-4636-9984-7C43D7991FC7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2E6B-AB03-4E82-ABBB-EE101F4D3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B5AA-48B5-4636-9984-7C43D7991FC7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2E6B-AB03-4E82-ABBB-EE101F4D3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B5AA-48B5-4636-9984-7C43D7991FC7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2E6B-AB03-4E82-ABBB-EE101F4D3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B5AA-48B5-4636-9984-7C43D7991FC7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2E6B-AB03-4E82-ABBB-EE101F4D3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B5AA-48B5-4636-9984-7C43D7991FC7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2E6B-AB03-4E82-ABBB-EE101F4D3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B5AA-48B5-4636-9984-7C43D7991FC7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2E6B-AB03-4E82-ABBB-EE101F4D3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B5AA-48B5-4636-9984-7C43D7991FC7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2E6B-AB03-4E82-ABBB-EE101F4D3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B5AA-48B5-4636-9984-7C43D7991FC7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2E6B-AB03-4E82-ABBB-EE101F4D3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DB5AA-48B5-4636-9984-7C43D7991FC7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52E6B-AB03-4E82-ABBB-EE101F4D3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여 복을 구하오니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i ibukun Re tu wa 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7944" y="0"/>
            <a:ext cx="4896544" cy="4766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Fi</a:t>
            </a:r>
            <a:r>
              <a:rPr lang="en-US" b="1" dirty="0" smtClean="0"/>
              <a:t> </a:t>
            </a:r>
            <a:r>
              <a:rPr lang="en-US" b="1" dirty="0" err="1" smtClean="0"/>
              <a:t>ibukun</a:t>
            </a:r>
            <a:r>
              <a:rPr lang="en-US" b="1" dirty="0" smtClean="0"/>
              <a:t> Re </a:t>
            </a:r>
            <a:r>
              <a:rPr lang="en-US" b="1" dirty="0" err="1" smtClean="0"/>
              <a:t>tu</a:t>
            </a:r>
            <a:r>
              <a:rPr lang="en-US" b="1" dirty="0" smtClean="0"/>
              <a:t> </a:t>
            </a:r>
            <a:r>
              <a:rPr lang="en-US" b="1" dirty="0" err="1" smtClean="0"/>
              <a:t>wa</a:t>
            </a:r>
            <a:r>
              <a:rPr lang="en-US" b="1" dirty="0" smtClean="0"/>
              <a:t> ka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992" y="548680"/>
            <a:ext cx="3024336" cy="5256584"/>
          </a:xfrm>
        </p:spPr>
        <p:txBody>
          <a:bodyPr>
            <a:noAutofit/>
          </a:bodyPr>
          <a:lstStyle/>
          <a:p>
            <a:pPr algn="l">
              <a:buAutoNum type="arabicPeriod"/>
            </a:pP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ibukun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ka,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   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ayo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kun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okan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   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K’olukuluku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mo ‘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fe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Re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   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K’a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l’ayo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n’nu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ore Re;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   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lara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l’ara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   La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aginju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aye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ja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sz="18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Ope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at’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iyin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l’a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nfun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O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   Fun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ihinrere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ayo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   Je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eso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igbala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Re,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   Po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l’okan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at’iwa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   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oju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Re,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oju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Re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   Ma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gbe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titi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lo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sz="18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Nje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n’igbat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’ a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pe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   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Lati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f’aye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yi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sile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   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K’Angeli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gbe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lo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s’orun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   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L’ayo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k’a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j’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ipe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   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K’a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joba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k’a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joba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   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Pelu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Kristi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titi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lae.Amin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en-US" sz="1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Fi ibukun Re tu wa ka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 ibukun Re tu wa ka</dc:title>
  <dc:creator>mary</dc:creator>
  <cp:lastModifiedBy>mary</cp:lastModifiedBy>
  <cp:revision>6</cp:revision>
  <dcterms:created xsi:type="dcterms:W3CDTF">2020-02-22T23:25:18Z</dcterms:created>
  <dcterms:modified xsi:type="dcterms:W3CDTF">2020-04-09T22:54:18Z</dcterms:modified>
</cp:coreProperties>
</file>