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AFC3B-8EFF-4603-9785-F9B8C9DE0C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1CB38-CD22-4D4D-B95F-07C37AF3BD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priceless treasure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És minha aleg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1920" y="0"/>
            <a:ext cx="3816424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És </a:t>
            </a:r>
            <a:r>
              <a:rPr lang="en-US" b="1" dirty="0" err="1" smtClean="0"/>
              <a:t>minha</a:t>
            </a:r>
            <a:r>
              <a:rPr lang="en-US" b="1" dirty="0" smtClean="0"/>
              <a:t> </a:t>
            </a:r>
            <a:r>
              <a:rPr lang="en-US" b="1" dirty="0" err="1" smtClean="0"/>
              <a:t>alegria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548680"/>
            <a:ext cx="6085184" cy="4752528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minha alegria, meu sustento e guia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Cristo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bom Pastor.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Tenho te buscado triste,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angustiado, Livra-me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mais precioso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  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Cordeiro vindo ao mundo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amor profundo.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Vãs são as riquezas, pois, mesmo em pobreza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Cristo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és meu prazer!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Vãs as falsas honras, glórias e lisonjas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não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quero ter.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miséria, mágoa ou dor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ou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grande sofrimento,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o meu alento.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se aproxima e minha alma anima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dando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e paz.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Aos que Deus adoram, e seus dons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imploram,ele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satisfaz.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Mesmo tenso 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sofrer duro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escárnio e zombaria,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minha alegria.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128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És minha alegria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Jesús, mi alegría</dc:title>
  <dc:creator>mary</dc:creator>
  <cp:lastModifiedBy>mary</cp:lastModifiedBy>
  <cp:revision>6</cp:revision>
  <dcterms:created xsi:type="dcterms:W3CDTF">2020-03-08T21:35:50Z</dcterms:created>
  <dcterms:modified xsi:type="dcterms:W3CDTF">2020-04-11T21:16:15Z</dcterms:modified>
</cp:coreProperties>
</file>