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68D-F1D4-48EA-AAF3-50410CD83EF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2F2E-697F-44AD-88C9-C3C3BDB85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68D-F1D4-48EA-AAF3-50410CD83EF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2F2E-697F-44AD-88C9-C3C3BDB85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68D-F1D4-48EA-AAF3-50410CD83EF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2F2E-697F-44AD-88C9-C3C3BDB85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68D-F1D4-48EA-AAF3-50410CD83EF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2F2E-697F-44AD-88C9-C3C3BDB85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68D-F1D4-48EA-AAF3-50410CD83EF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2F2E-697F-44AD-88C9-C3C3BDB85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68D-F1D4-48EA-AAF3-50410CD83EF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2F2E-697F-44AD-88C9-C3C3BDB85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68D-F1D4-48EA-AAF3-50410CD83EF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2F2E-697F-44AD-88C9-C3C3BDB85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68D-F1D4-48EA-AAF3-50410CD83EF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2F2E-697F-44AD-88C9-C3C3BDB85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68D-F1D4-48EA-AAF3-50410CD83EF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2F2E-697F-44AD-88C9-C3C3BDB85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68D-F1D4-48EA-AAF3-50410CD83EF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2F2E-697F-44AD-88C9-C3C3BDB85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68D-F1D4-48EA-AAF3-50410CD83EF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2F2E-697F-44AD-88C9-C3C3BDB85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C68D-F1D4-48EA-AAF3-50410CD83EF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02F2E-697F-44AD-88C9-C3C3BDB85A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여 복을 구하오니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s, bendícen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0"/>
            <a:ext cx="3888432" cy="504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Dios</a:t>
            </a:r>
            <a:r>
              <a:rPr lang="en-US" b="1" dirty="0"/>
              <a:t>, </a:t>
            </a:r>
            <a:r>
              <a:rPr lang="en-US" b="1" dirty="0" err="1"/>
              <a:t>bendícenos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896" y="548680"/>
            <a:ext cx="5040560" cy="3024336"/>
          </a:xfrm>
        </p:spPr>
        <p:txBody>
          <a:bodyPr>
            <a:norm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Dios, bendícenos al irnos, con Tu gracia paternal.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 que cada ser mejore en su lucha con el mal.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Danos fuerza, danos fuerza; en el yermo sé solaz.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Danos fuerza, danos fuerza; en el yermo sé solaz.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Por el don del evangelio damos gracias y loor.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abunde en las vidas fruto de su esplendor.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Fieles siempre, fieles siempre, en la fe y al Señor.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Fieles siempre, fieles siempre, en la fe y al Señor.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Dios, bendícenos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Dios, bendícenos </dc:title>
  <dc:creator>mary</dc:creator>
  <cp:lastModifiedBy>mary</cp:lastModifiedBy>
  <cp:revision>3</cp:revision>
  <dcterms:created xsi:type="dcterms:W3CDTF">2020-04-10T13:47:47Z</dcterms:created>
  <dcterms:modified xsi:type="dcterms:W3CDTF">2020-04-10T14:25:10Z</dcterms:modified>
</cp:coreProperties>
</file>