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5331B-0ED1-465C-B713-615FCC9D6B28}" type="datetimeFigureOut">
              <a:rPr lang="en-US" smtClean="0"/>
              <a:pPr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58A6-5BA4-429C-AB57-9981E6E4F6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5331B-0ED1-465C-B713-615FCC9D6B28}" type="datetimeFigureOut">
              <a:rPr lang="en-US" smtClean="0"/>
              <a:pPr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58A6-5BA4-429C-AB57-9981E6E4F6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5331B-0ED1-465C-B713-615FCC9D6B28}" type="datetimeFigureOut">
              <a:rPr lang="en-US" smtClean="0"/>
              <a:pPr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58A6-5BA4-429C-AB57-9981E6E4F6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5331B-0ED1-465C-B713-615FCC9D6B28}" type="datetimeFigureOut">
              <a:rPr lang="en-US" smtClean="0"/>
              <a:pPr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58A6-5BA4-429C-AB57-9981E6E4F6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5331B-0ED1-465C-B713-615FCC9D6B28}" type="datetimeFigureOut">
              <a:rPr lang="en-US" smtClean="0"/>
              <a:pPr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58A6-5BA4-429C-AB57-9981E6E4F6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5331B-0ED1-465C-B713-615FCC9D6B28}" type="datetimeFigureOut">
              <a:rPr lang="en-US" smtClean="0"/>
              <a:pPr/>
              <a:t>4/17/2020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58A6-5BA4-429C-AB57-9981E6E4F6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5331B-0ED1-465C-B713-615FCC9D6B28}" type="datetimeFigureOut">
              <a:rPr lang="en-US" smtClean="0"/>
              <a:pPr/>
              <a:t>4/17/2020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58A6-5BA4-429C-AB57-9981E6E4F6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5331B-0ED1-465C-B713-615FCC9D6B28}" type="datetimeFigureOut">
              <a:rPr lang="en-US" smtClean="0"/>
              <a:pPr/>
              <a:t>4/17/2020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58A6-5BA4-429C-AB57-9981E6E4F6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5331B-0ED1-465C-B713-615FCC9D6B28}" type="datetimeFigureOut">
              <a:rPr lang="en-US" smtClean="0"/>
              <a:pPr/>
              <a:t>4/17/2020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58A6-5BA4-429C-AB57-9981E6E4F6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5331B-0ED1-465C-B713-615FCC9D6B28}" type="datetimeFigureOut">
              <a:rPr lang="en-US" smtClean="0"/>
              <a:pPr/>
              <a:t>4/17/2020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58A6-5BA4-429C-AB57-9981E6E4F6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5331B-0ED1-465C-B713-615FCC9D6B28}" type="datetimeFigureOut">
              <a:rPr lang="en-US" smtClean="0"/>
              <a:pPr/>
              <a:t>4/17/2020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58A6-5BA4-429C-AB57-9981E6E4F6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F5331B-0ED1-465C-B713-615FCC9D6B28}" type="datetimeFigureOut">
              <a:rPr lang="en-US" smtClean="0"/>
              <a:pPr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4F58A6-5BA4-429C-AB57-9981E6E4F63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efore The Throne of God Above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evant le trône du très ha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188640"/>
            <a:ext cx="6192688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fr-FR" b="1" dirty="0" smtClean="0"/>
              <a:t>Devant le trône du très haut</a:t>
            </a:r>
            <a:br>
              <a:rPr lang="fr-FR" b="1" dirty="0" smtClean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764704"/>
            <a:ext cx="6840760" cy="5688632"/>
          </a:xfrm>
        </p:spPr>
        <p:txBody>
          <a:bodyPr>
            <a:noAutofit/>
          </a:bodyPr>
          <a:lstStyle/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Devant le trône du Très-Haut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Mon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défenseur saura plaider,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Cet avocat s'appelle Amour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Il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intercède pour moi, toujours.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 nom est gravé sur ses mains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Mon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nom est inscrit sur son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cœur;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Puisqu'il défend ma cause au ciel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Nul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 pourra me condamner,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Nul ne pourra me condamner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quand Satan me fait douter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Vient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tenter et m'accuser,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lève les yeux vers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celui  Qui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donné pour moi sa vie.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 Sauveur était innocent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Sa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mort me rend la liberté.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Oui, Dieu le juste est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satisfait  Et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pardonne mon péché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il pardonne mon péché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Voyez l'Agneau ressuscité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Il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est le Roi plein de bonté.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Non, il ne changera jamais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Lui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ma justice, mon bien, ma paix.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lui, j'ai la vie éternelle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Par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son sang il m'a racheté.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Pour toujours ma vie est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cachée  En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Jésus, mon Sauveur, mon Dieu,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Jésus, mon Sauveur, mon Dieu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11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Devant le trône du très haut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Devant Le Trône</dc:title>
  <dc:creator>mary</dc:creator>
  <cp:lastModifiedBy>mary</cp:lastModifiedBy>
  <cp:revision>9</cp:revision>
  <dcterms:created xsi:type="dcterms:W3CDTF">2020-04-15T21:17:01Z</dcterms:created>
  <dcterms:modified xsi:type="dcterms:W3CDTF">2020-04-17T19:59:20Z</dcterms:modified>
</cp:coreProperties>
</file>