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4894-263F-465F-8F2C-731AD5863903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4937-900E-4B9D-BFCD-35C2CDF15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4894-263F-465F-8F2C-731AD5863903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4937-900E-4B9D-BFCD-35C2CDF15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4894-263F-465F-8F2C-731AD5863903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4937-900E-4B9D-BFCD-35C2CDF15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4894-263F-465F-8F2C-731AD5863903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4937-900E-4B9D-BFCD-35C2CDF15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4894-263F-465F-8F2C-731AD5863903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4937-900E-4B9D-BFCD-35C2CDF15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4894-263F-465F-8F2C-731AD5863903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4937-900E-4B9D-BFCD-35C2CDF15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4894-263F-465F-8F2C-731AD5863903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4937-900E-4B9D-BFCD-35C2CDF15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4894-263F-465F-8F2C-731AD5863903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4937-900E-4B9D-BFCD-35C2CDF15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4894-263F-465F-8F2C-731AD5863903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4937-900E-4B9D-BFCD-35C2CDF15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4894-263F-465F-8F2C-731AD5863903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4937-900E-4B9D-BFCD-35C2CDF15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4894-263F-465F-8F2C-731AD5863903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4937-900E-4B9D-BFCD-35C2CDF15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B4894-263F-465F-8F2C-731AD5863903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54937-900E-4B9D-BFCD-35C2CDF15D5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've Reached the Land of Corn and Wine.jpg"/>
          <p:cNvPicPr>
            <a:picLocks noChangeAspect="1"/>
          </p:cNvPicPr>
          <p:nvPr userDrawn="1"/>
        </p:nvPicPr>
        <p:blipFill>
          <a:blip r:embed="rId14" cstate="print">
            <a:lum bright="7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s Land, wo Milch und Honig fließ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128792" cy="404664"/>
          </a:xfrm>
        </p:spPr>
        <p:txBody>
          <a:bodyPr>
            <a:normAutofit fontScale="90000"/>
          </a:bodyPr>
          <a:lstStyle/>
          <a:p>
            <a:r>
              <a:rPr lang="de-DE" sz="4000" b="1" dirty="0"/>
              <a:t>Das Land, wo Milch und Honig fließt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7488832" cy="5328592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Land, wo Milch und Honig fließt, voll Freude schon mein Auge grüßt,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dort strahlt in ungetrübter Pracht, der Tag des Herrn, nie wird es Nacht.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O Wonneland, o Friedensland,mir winkt verklärt dein gold'ner Strand.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Vom Bergesgipfel hoch entzückt,mein Auge nach der Heimat blickt,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wo Wohnungen für mich bereit,voll Himmelslust und Seligkeit.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Heilands Füße wandeln hier, Gemeinschaft pflegt der Herr mit mir,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leitet mich an Freundeshand zum frohen Ziel ins Vaterland.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ew'gen Frühlings Düfte weh'n balsamisch her von Zion's Höh'n,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Blumen unverwelklich blüh'n, kristall'ne Lebensströme zieh'n.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sel'gen Stunden hört mein Ohr  der Überwinder Jubelchor,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Engel jauchzen ihren Dank  in der Erlösten Lobgesang.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136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Das Land, wo Milch und Honig fließt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Land, wo Milch und Honig fließt</dc:title>
  <dc:creator>mary</dc:creator>
  <cp:lastModifiedBy>mary</cp:lastModifiedBy>
  <cp:revision>4</cp:revision>
  <dcterms:created xsi:type="dcterms:W3CDTF">2020-04-01T16:09:39Z</dcterms:created>
  <dcterms:modified xsi:type="dcterms:W3CDTF">2020-04-01T18:48:59Z</dcterms:modified>
</cp:coreProperties>
</file>