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58B62-19C7-4295-9E8C-A231C46A19F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01F7-6D81-4D98-A32D-6BCC02FC69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fore The Throne of God Abov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te el Trono Celesti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Ante </a:t>
            </a:r>
            <a:r>
              <a:rPr lang="en-US" b="1" dirty="0"/>
              <a:t>el </a:t>
            </a:r>
            <a:r>
              <a:rPr lang="en-US" b="1" dirty="0" err="1"/>
              <a:t>Trono</a:t>
            </a:r>
            <a:r>
              <a:rPr lang="en-US" b="1" dirty="0"/>
              <a:t> Celestial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5760640" cy="583264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 el trono celestial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Él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intercede hoy por mí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 Sacerdote es Jesús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Quien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vivirá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Sus manos por Su amor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nombre ya grabado está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mientras en el cielo esté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Nadie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Él me apartará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Nadie de Él me apartará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he caído en tentación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sentir condenación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ver al cielo encontraré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inocente quien murió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por su muerte el Salvador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Ya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pecado perdonó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Dios, el Justo, aceptó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sacrificio hecho por mí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sacrificio hecho por mí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aquí el Cordero Redentor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Quién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morir resucitó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inmutable gran Yo Soy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Rey de gloria y majestad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Unido a Él no moriré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Pues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Su sangre me compró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vida escondida está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Dios y Salvador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Cristo, Dios y Salvador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Ante el Trono Celestial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Ante el Trono Celestial </dc:title>
  <dc:creator>mary</dc:creator>
  <cp:lastModifiedBy>mary</cp:lastModifiedBy>
  <cp:revision>4</cp:revision>
  <dcterms:created xsi:type="dcterms:W3CDTF">2020-04-15T18:28:12Z</dcterms:created>
  <dcterms:modified xsi:type="dcterms:W3CDTF">2020-04-16T20:51:24Z</dcterms:modified>
</cp:coreProperties>
</file>