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76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BB90-1BB2-481A-878F-28D04778E43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714C7-FC1F-4BBB-8308-F3944DD86D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BB90-1BB2-481A-878F-28D04778E43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714C7-FC1F-4BBB-8308-F3944DD86D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BB90-1BB2-481A-878F-28D04778E43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714C7-FC1F-4BBB-8308-F3944DD86D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BB90-1BB2-481A-878F-28D04778E43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714C7-FC1F-4BBB-8308-F3944DD86D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BB90-1BB2-481A-878F-28D04778E43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714C7-FC1F-4BBB-8308-F3944DD86D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BB90-1BB2-481A-878F-28D04778E43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714C7-FC1F-4BBB-8308-F3944DD86D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BB90-1BB2-481A-878F-28D04778E43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714C7-FC1F-4BBB-8308-F3944DD86D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BB90-1BB2-481A-878F-28D04778E43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714C7-FC1F-4BBB-8308-F3944DD86D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BB90-1BB2-481A-878F-28D04778E43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714C7-FC1F-4BBB-8308-F3944DD86D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BB90-1BB2-481A-878F-28D04778E43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714C7-FC1F-4BBB-8308-F3944DD86D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BB90-1BB2-481A-878F-28D04778E43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714C7-FC1F-4BBB-8308-F3944DD86D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CBB90-1BB2-481A-878F-28D04778E43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714C7-FC1F-4BBB-8308-F3944DD86D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mazing Grace2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jaib Benar Anuger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4896544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Ajaib</a:t>
            </a:r>
            <a:r>
              <a:rPr lang="en-US" b="1" dirty="0" smtClean="0"/>
              <a:t> </a:t>
            </a:r>
            <a:r>
              <a:rPr lang="en-US" b="1" dirty="0" err="1"/>
              <a:t>Benar</a:t>
            </a:r>
            <a:r>
              <a:rPr lang="en-US" b="1" dirty="0"/>
              <a:t> </a:t>
            </a:r>
            <a:r>
              <a:rPr lang="en-US" b="1" dirty="0" err="1"/>
              <a:t>Anugerah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44" y="620688"/>
            <a:ext cx="4788024" cy="2736304"/>
          </a:xfrm>
        </p:spPr>
        <p:txBody>
          <a:bodyPr numCol="1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Ajaib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anugerah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pembaru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bercela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sembuh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insaf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cemas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sekarang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Syukur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lepas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anugerah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kuharap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sabdaNya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perisaiku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51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Ajaib Benar Anugerah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Ajaib Benar Anugerah </dc:title>
  <dc:creator>mary</dc:creator>
  <cp:lastModifiedBy>mary</cp:lastModifiedBy>
  <cp:revision>6</cp:revision>
  <dcterms:created xsi:type="dcterms:W3CDTF">2020-04-27T16:45:16Z</dcterms:created>
  <dcterms:modified xsi:type="dcterms:W3CDTF">2020-04-27T17:43:08Z</dcterms:modified>
</cp:coreProperties>
</file>