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7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F10A-9CA3-41E1-ABB1-B2C291E8FFCA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091E-AB74-4817-A1F1-2F0AB8E1E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F10A-9CA3-41E1-ABB1-B2C291E8FFCA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091E-AB74-4817-A1F1-2F0AB8E1E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F10A-9CA3-41E1-ABB1-B2C291E8FFCA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091E-AB74-4817-A1F1-2F0AB8E1E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F10A-9CA3-41E1-ABB1-B2C291E8FFCA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091E-AB74-4817-A1F1-2F0AB8E1E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F10A-9CA3-41E1-ABB1-B2C291E8FFCA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091E-AB74-4817-A1F1-2F0AB8E1E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F10A-9CA3-41E1-ABB1-B2C291E8FFCA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091E-AB74-4817-A1F1-2F0AB8E1E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F10A-9CA3-41E1-ABB1-B2C291E8FFCA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091E-AB74-4817-A1F1-2F0AB8E1E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F10A-9CA3-41E1-ABB1-B2C291E8FFCA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091E-AB74-4817-A1F1-2F0AB8E1E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F10A-9CA3-41E1-ABB1-B2C291E8FFCA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091E-AB74-4817-A1F1-2F0AB8E1E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F10A-9CA3-41E1-ABB1-B2C291E8FFCA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091E-AB74-4817-A1F1-2F0AB8E1E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F10A-9CA3-41E1-ABB1-B2C291E8FFCA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091E-AB74-4817-A1F1-2F0AB8E1E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6F10A-9CA3-41E1-ABB1-B2C291E8FFCA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C091E-AB74-4817-A1F1-2F0AB8E1E8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dbhut Anugr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3960440" cy="3624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Adbhut</a:t>
            </a:r>
            <a:r>
              <a:rPr lang="en-US" b="1" dirty="0" smtClean="0"/>
              <a:t> </a:t>
            </a:r>
            <a:r>
              <a:rPr lang="en-US" b="1" dirty="0" err="1"/>
              <a:t>Anugrah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8064896" cy="417646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Adbhut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meethaa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dhwani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bachaayaa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khoyaa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paayaa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Andhaa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saktaa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sikhaayaa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hi mere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dikhaayi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pehlaa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vishwaas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kiyaa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bediyaa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Udhaarkartaa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chudaayaa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baadh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adbhut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anugrah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acchaa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vaadaa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kiyaa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Vachan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rakhhe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nischint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hissaa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rahegaa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Prithvi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jaldahi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barf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jaayegi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Suraj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chamaknaa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yehaa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bulaayaa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Vo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hameshaa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Adbhut Anugrah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Adbhut Anugrah </dc:title>
  <dc:creator>mary</dc:creator>
  <cp:lastModifiedBy>mary</cp:lastModifiedBy>
  <cp:revision>6</cp:revision>
  <dcterms:created xsi:type="dcterms:W3CDTF">2020-04-27T18:27:46Z</dcterms:created>
  <dcterms:modified xsi:type="dcterms:W3CDTF">2020-04-28T16:56:26Z</dcterms:modified>
</cp:coreProperties>
</file>