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E770-9DA2-49CA-8BCC-1B6AFAEB883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8910-8998-4229-98F1-9192553F35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y do you wait dear brothe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형제여 지체 말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672408" cy="404663"/>
          </a:xfrm>
        </p:spPr>
        <p:txBody>
          <a:bodyPr>
            <a:noAutofit/>
          </a:bodyPr>
          <a:lstStyle/>
          <a:p>
            <a:r>
              <a:rPr lang="ko-KR" altLang="en-US" sz="3600" b="1" dirty="0"/>
              <a:t>형제여 지체 말라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4176464" cy="5472608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형제여 지체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말라  왜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거기서 방황하나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은혜를 입은 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중에  주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너희를 두시려네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오라 오라  지체 </a:t>
            </a:r>
            <a:r>
              <a:rPr lang="ko-KR" altLang="en-US" sz="1600" b="1" dirty="0">
                <a:solidFill>
                  <a:srgbClr val="FF0000"/>
                </a:solidFill>
              </a:rPr>
              <a:t>말고 오라</a:t>
            </a:r>
          </a:p>
          <a:p>
            <a:pPr algn="l"/>
            <a:r>
              <a:rPr lang="ko-KR" altLang="en-US" sz="1600" b="1" dirty="0">
                <a:solidFill>
                  <a:srgbClr val="FF0000"/>
                </a:solidFill>
              </a:rPr>
              <a:t>오라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오라  지체 </a:t>
            </a:r>
            <a:r>
              <a:rPr lang="ko-KR" altLang="en-US" sz="1600" b="1" dirty="0">
                <a:solidFill>
                  <a:srgbClr val="FF0000"/>
                </a:solidFill>
              </a:rPr>
              <a:t>말고 오라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형제여 지체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말라  네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온몸을 드리어라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예수께 구원이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있고  또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영생할 길이 있네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형제여 네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맘속에  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성령이 권하시네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왜 주님의 구원을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떠나  죄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가운데 살려 하나</a:t>
            </a:r>
          </a:p>
          <a:p>
            <a:pPr algn="l"/>
            <a:endParaRPr lang="en-US" altLang="ko-K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형제여 지체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말라  이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기회를 잃지 말라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너에게 복 주실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때니  곧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앞에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나아오라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형제여 지체 말라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형제여 지체 말라</dc:title>
  <dc:creator>mary</dc:creator>
  <cp:lastModifiedBy>mary</cp:lastModifiedBy>
  <cp:revision>6</cp:revision>
  <dcterms:created xsi:type="dcterms:W3CDTF">2020-03-20T21:00:25Z</dcterms:created>
  <dcterms:modified xsi:type="dcterms:W3CDTF">2020-03-20T22:24:04Z</dcterms:modified>
</cp:coreProperties>
</file>