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EBB1-30ED-4816-86C1-20D415F3CCB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4ABB7-EFF9-4D13-8BCB-5CA34FBEA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EBB1-30ED-4816-86C1-20D415F3CCB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4ABB7-EFF9-4D13-8BCB-5CA34FBEA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EBB1-30ED-4816-86C1-20D415F3CCB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4ABB7-EFF9-4D13-8BCB-5CA34FBEA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EBB1-30ED-4816-86C1-20D415F3CCB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4ABB7-EFF9-4D13-8BCB-5CA34FBEA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EBB1-30ED-4816-86C1-20D415F3CCB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4ABB7-EFF9-4D13-8BCB-5CA34FBEA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EBB1-30ED-4816-86C1-20D415F3CCB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4ABB7-EFF9-4D13-8BCB-5CA34FBEA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EBB1-30ED-4816-86C1-20D415F3CCB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4ABB7-EFF9-4D13-8BCB-5CA34FBEA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EBB1-30ED-4816-86C1-20D415F3CCB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4ABB7-EFF9-4D13-8BCB-5CA34FBEA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EBB1-30ED-4816-86C1-20D415F3CCB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4ABB7-EFF9-4D13-8BCB-5CA34FBEA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EBB1-30ED-4816-86C1-20D415F3CCB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4ABB7-EFF9-4D13-8BCB-5CA34FBEA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BEBB1-30ED-4816-86C1-20D415F3CCB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4ABB7-EFF9-4D13-8BCB-5CA34FBEA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BEBB1-30ED-4816-86C1-20D415F3CCB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4ABB7-EFF9-4D13-8BCB-5CA34FBEAD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ve you been to the cross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우리 주 십자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528392" cy="620689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우리 </a:t>
            </a:r>
            <a:r>
              <a:rPr lang="ko-KR" altLang="en-US" b="1" dirty="0"/>
              <a:t>주 십자가</a:t>
            </a:r>
            <a:br>
              <a:rPr lang="ko-KR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3888432" cy="561662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우리 주 십자가 고난 당하실 때에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너는 거기 있었나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죄인들 위하여 목숨 버리실 때에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너는 거기 있었나</a:t>
            </a:r>
          </a:p>
          <a:p>
            <a:pPr algn="l"/>
            <a:endParaRPr lang="en-US" altLang="ko-K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후렴</a:t>
            </a: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저기 십자가에서</a:t>
            </a: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우리 위해 죽으신 주님</a:t>
            </a: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너희는 무엇을 주저하고 있느냐</a:t>
            </a: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사랑의 주께로 오라</a:t>
            </a:r>
          </a:p>
          <a:p>
            <a:pPr algn="l"/>
            <a:endParaRPr lang="ko-KR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세상의 모든 것 소유한다고 해도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네게 만족 없으며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오직 주 예수님 네게 생명을 주사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참된 만족 주시네</a:t>
            </a:r>
          </a:p>
          <a:p>
            <a:pPr algn="l"/>
            <a:endParaRPr lang="ko-KR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우리 주 조용히 너를 부르실 때에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주께 모두 나오라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오직 주 예수를 믿고 순종할 때에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주가 영생 주시리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72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우리 주 십자가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우리 주 십자가 </dc:title>
  <dc:creator>mary</dc:creator>
  <cp:lastModifiedBy>mary</cp:lastModifiedBy>
  <cp:revision>6</cp:revision>
  <dcterms:created xsi:type="dcterms:W3CDTF">2020-03-21T15:57:49Z</dcterms:created>
  <dcterms:modified xsi:type="dcterms:W3CDTF">2020-03-21T19:09:08Z</dcterms:modified>
</cp:coreProperties>
</file>