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C12A4-36DD-4171-A338-031789FC2F8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목마른 자들아1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목마른 자들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목마른 </a:t>
            </a:r>
            <a:r>
              <a:rPr lang="ko-KR" altLang="en-US" b="1" dirty="0"/>
              <a:t>자들아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548680"/>
            <a:ext cx="3816424" cy="5832648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목마른 자들아 다 이리 오라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이곳에 좋은 샘 흐르도다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힘쓰고 애씀이 없을지라도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샘에 오면 다 마시겠네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샘에 솟는 물 강같이 흘러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천하 만국에 다 통하네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빈부나 귀천에 분별이 없이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다 와서 쉬고 또 마시겠네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생명수 샘물을 마신 자 마다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목 다시 마르지 아니하고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속에서 솟아나 생수가 되어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영원히 솟아 늘 풍성하리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샘의 이름은 생명의 샘물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수정 빛 같이 늘 맑도다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어린양 보좌가 근원이 되어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생명수 샘이 늘 그치잖네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목마른 자들아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목마른 자들아</dc:title>
  <dc:creator>mary</dc:creator>
  <cp:lastModifiedBy>mary</cp:lastModifiedBy>
  <cp:revision>5</cp:revision>
  <dcterms:created xsi:type="dcterms:W3CDTF">2020-03-19T18:57:58Z</dcterms:created>
  <dcterms:modified xsi:type="dcterms:W3CDTF">2020-03-23T18:44:09Z</dcterms:modified>
</cp:coreProperties>
</file>