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4546D-8AC1-4F27-9A61-0A9B53C92EF5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721D3-EECA-4BD9-A3ED-BF0A197BD6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Jesus. Thou art standing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-1"/>
            <a:ext cx="9144000" cy="68623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閉ざせる門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312368" cy="548680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閉ざせる門を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3744416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閉ざせる門を  主は叩きて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こたえ如何にと  ただずみたもう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ながく外面に立たせまつる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我ら御民の心なさよ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み慈しみの 涙をもて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今なお止まず  おとないたもう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主イエスの愛のその広さよ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我らが罪のその深さよ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汝れらがために  死にし我を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などか拒む 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』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   おおせ聞こゆ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今はいかでかためらい居らん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主よ戸を開く入らせたまえ</a:t>
            </a:r>
            <a:r>
              <a:rPr lang="ja-JP" altLang="en-US" b="1" smtClean="0"/>
              <a:t>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アーメン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153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閉ざせる門を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閉ざせる門を</dc:title>
  <dc:creator>mary</dc:creator>
  <cp:lastModifiedBy>mary</cp:lastModifiedBy>
  <cp:revision>6</cp:revision>
  <dcterms:created xsi:type="dcterms:W3CDTF">2020-03-29T21:12:15Z</dcterms:created>
  <dcterms:modified xsi:type="dcterms:W3CDTF">2020-03-29T23:03:12Z</dcterms:modified>
</cp:coreProperties>
</file>