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A8F-995F-486A-9BFF-AF811AB1B0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2906-62F0-4C99-8819-70220FEBF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A8F-995F-486A-9BFF-AF811AB1B0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2906-62F0-4C99-8819-70220FEBF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A8F-995F-486A-9BFF-AF811AB1B0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2906-62F0-4C99-8819-70220FEBF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A8F-995F-486A-9BFF-AF811AB1B0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2906-62F0-4C99-8819-70220FEBF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A8F-995F-486A-9BFF-AF811AB1B0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2906-62F0-4C99-8819-70220FEBF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A8F-995F-486A-9BFF-AF811AB1B0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2906-62F0-4C99-8819-70220FEBF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A8F-995F-486A-9BFF-AF811AB1B0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2906-62F0-4C99-8819-70220FEBF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A8F-995F-486A-9BFF-AF811AB1B0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2906-62F0-4C99-8819-70220FEBF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A8F-995F-486A-9BFF-AF811AB1B0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2906-62F0-4C99-8819-70220FEBF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A8F-995F-486A-9BFF-AF811AB1B0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2906-62F0-4C99-8819-70220FEBF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DA8F-995F-486A-9BFF-AF811AB1B0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2906-62F0-4C99-8819-70220FEBF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8DA8F-995F-486A-9BFF-AF811AB1B009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82906-62F0-4C99-8819-70220FEBF9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聖なる 聖な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332656"/>
            <a:ext cx="3240360" cy="576064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聖なる 聖なる</a:t>
            </a:r>
            <a:endParaRPr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124744"/>
            <a:ext cx="6264696" cy="4730080"/>
          </a:xfrm>
        </p:spPr>
        <p:txBody>
          <a:bodyPr>
            <a:normAutofit lnSpcReduction="10000"/>
          </a:bodyPr>
          <a:lstStyle/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聖なる聖なる聖なるかな　三つにいまして一つなる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神の御名をば　朝まだき　起き出でてこそほめまつれ</a:t>
            </a: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聖なる聖なる聖なるかな　神の御前に聖徒らも　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冠りを捨てて伏し拝み　　御つかいたちも御名を誉む</a:t>
            </a: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聖なる聖なる聖なるかな　罪ある目には見えねども　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御慈しみの満ち足れる　　神の栄ぞ類いなき</a:t>
            </a: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聖なる聖なる聖なるかな　御手のわざなるものみなは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三つにいまして一つなる　神の大御名誉め奉らん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聖なる 聖なる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聖なる、聖なる、聖なるかな</dc:title>
  <dc:creator>mary</dc:creator>
  <cp:lastModifiedBy>mary</cp:lastModifiedBy>
  <cp:revision>4</cp:revision>
  <dcterms:created xsi:type="dcterms:W3CDTF">2020-03-10T19:06:29Z</dcterms:created>
  <dcterms:modified xsi:type="dcterms:W3CDTF">2020-03-10T20:08:36Z</dcterms:modified>
</cp:coreProperties>
</file>