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3951F-A001-4546-B439-6665A81C511B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26BF5-8624-48E0-8621-6DC895FE2C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91680" y="126876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為你祈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為你祈求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692696"/>
            <a:ext cx="32403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/>
              <a:t>我有一救主，在天為你祈求，</a:t>
            </a:r>
          </a:p>
          <a:p>
            <a:r>
              <a:rPr lang="zh-TW" altLang="en-US" sz="1600" b="1" dirty="0" smtClean="0"/>
              <a:t>祂是親愛救主，勝過眾朋友；</a:t>
            </a:r>
          </a:p>
          <a:p>
            <a:r>
              <a:rPr lang="zh-TW" altLang="en-US" sz="1600" b="1" dirty="0" smtClean="0"/>
              <a:t>祂時常關心我，對我極其溫柔，</a:t>
            </a:r>
          </a:p>
          <a:p>
            <a:r>
              <a:rPr lang="zh-TW" altLang="en-US" sz="1600" b="1" dirty="0" smtClean="0"/>
              <a:t>但願我救主，也成為你恩友。</a:t>
            </a:r>
          </a:p>
          <a:p>
            <a:endParaRPr lang="en-US" altLang="zh-TW" sz="1600" b="1" dirty="0" smtClean="0"/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我今為你祈求，我今為你祈求，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我今為你祈求，常為你祈求。</a:t>
            </a:r>
          </a:p>
          <a:p>
            <a:endParaRPr lang="zh-TW" altLang="en-US" sz="1600" b="1" dirty="0" smtClean="0"/>
          </a:p>
          <a:p>
            <a:r>
              <a:rPr lang="zh-TW" altLang="en-US" sz="1600" b="1" dirty="0" smtClean="0"/>
              <a:t>我有一天父，賜我豐富恩典，</a:t>
            </a:r>
          </a:p>
          <a:p>
            <a:r>
              <a:rPr lang="zh-TW" altLang="en-US" sz="1600" b="1" dirty="0" smtClean="0"/>
              <a:t>有永遠的盼望，福氣真無限；</a:t>
            </a:r>
          </a:p>
          <a:p>
            <a:r>
              <a:rPr lang="zh-TW" altLang="en-US" sz="1600" b="1" dirty="0" smtClean="0"/>
              <a:t>不久祂要召我，在天與祂相見，</a:t>
            </a:r>
          </a:p>
          <a:p>
            <a:r>
              <a:rPr lang="zh-TW" altLang="en-US" sz="1600" b="1" dirty="0" smtClean="0"/>
              <a:t>但願你與我，能一同見父面。</a:t>
            </a:r>
          </a:p>
          <a:p>
            <a:endParaRPr lang="zh-TW" altLang="en-US" sz="1600" b="1" dirty="0" smtClean="0"/>
          </a:p>
          <a:p>
            <a:r>
              <a:rPr lang="zh-TW" altLang="en-US" sz="1600" b="1" dirty="0" smtClean="0"/>
              <a:t>我有一白衣，光明潔白美麗，</a:t>
            </a:r>
          </a:p>
          <a:p>
            <a:r>
              <a:rPr lang="zh-TW" altLang="en-US" sz="1600" b="1" dirty="0" smtClean="0"/>
              <a:t>是主為我預備，在榮耀日裡；</a:t>
            </a:r>
          </a:p>
          <a:p>
            <a:r>
              <a:rPr lang="zh-TW" altLang="en-US" sz="1600" b="1" dirty="0" smtClean="0"/>
              <a:t>那日我必穿上，極其榮美華麗，</a:t>
            </a:r>
          </a:p>
          <a:p>
            <a:r>
              <a:rPr lang="zh-TW" altLang="en-US" sz="1600" b="1" dirty="0" smtClean="0"/>
              <a:t>朋友我求主，也賜你這白衣。</a:t>
            </a:r>
          </a:p>
          <a:p>
            <a:endParaRPr lang="zh-TW" altLang="en-US" sz="1600" b="1" dirty="0" smtClean="0"/>
          </a:p>
          <a:p>
            <a:r>
              <a:rPr lang="zh-TW" altLang="en-US" sz="1600" b="1" dirty="0" smtClean="0"/>
              <a:t>主已拯救你，當向別人傳述，</a:t>
            </a:r>
          </a:p>
          <a:p>
            <a:r>
              <a:rPr lang="zh-TW" altLang="en-US" sz="1600" b="1" dirty="0" smtClean="0"/>
              <a:t>讓人因你認識親愛的救主；</a:t>
            </a:r>
          </a:p>
          <a:p>
            <a:r>
              <a:rPr lang="zh-TW" altLang="en-US" sz="1600" b="1" dirty="0" smtClean="0"/>
              <a:t>常為他們祈求，領他們走天路，</a:t>
            </a:r>
          </a:p>
          <a:p>
            <a:r>
              <a:rPr lang="zh-TW" altLang="en-US" sz="1600" b="1" dirty="0" smtClean="0"/>
              <a:t>主必聽你求，使他們得恩福！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為你祈求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為你祈求</dc:title>
  <dc:creator>mary</dc:creator>
  <cp:lastModifiedBy>mary</cp:lastModifiedBy>
  <cp:revision>6</cp:revision>
  <dcterms:created xsi:type="dcterms:W3CDTF">2018-12-04T21:02:22Z</dcterms:created>
  <dcterms:modified xsi:type="dcterms:W3CDTF">2020-03-16T17:00:19Z</dcterms:modified>
</cp:coreProperties>
</file>